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96" r:id="rId3"/>
    <p:sldId id="257" r:id="rId4"/>
    <p:sldId id="258" r:id="rId5"/>
    <p:sldId id="276" r:id="rId6"/>
    <p:sldId id="293" r:id="rId7"/>
    <p:sldId id="294" r:id="rId8"/>
    <p:sldId id="298" r:id="rId9"/>
    <p:sldId id="299" r:id="rId10"/>
    <p:sldId id="300" r:id="rId11"/>
    <p:sldId id="301" r:id="rId12"/>
    <p:sldId id="256" r:id="rId13"/>
  </p:sldIdLst>
  <p:sldSz cx="12192000" cy="6858000"/>
  <p:notesSz cx="6858000" cy="9144000"/>
  <p:embeddedFontLst>
    <p:embeddedFont>
      <p:font typeface="方正大标宋简体" panose="02000000000000000000" charset="-122"/>
      <p:regular r:id="rId18"/>
    </p:embeddedFont>
    <p:embeddedFont>
      <p:font typeface="微软雅黑" panose="020B0503020204020204" charset="-122"/>
      <p:regular r:id="rId19"/>
    </p:embeddedFont>
    <p:embeddedFont>
      <p:font typeface="Roboto" panose="02000000000000000000" charset="0"/>
      <p:regular r:id="rId20"/>
    </p:embeddedFont>
    <p:embeddedFont>
      <p:font typeface="等线" panose="02010600030101010101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22F"/>
    <a:srgbClr val="B2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53"/>
      </p:cViewPr>
      <p:guideLst>
        <p:guide orient="horz" pos="2160"/>
        <p:guide pos="38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38.xml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8A83D-414A-47E1-8FA6-6654CD1A8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49976-39BB-4F7D-9AB8-30EBC7A883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E129C-81B7-4164-8562-E287C3F5FF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D537E-EF1B-4BC2-8F29-BE4B5713D5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10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.jpeg"/><Relationship Id="rId7" Type="http://schemas.openxmlformats.org/officeDocument/2006/relationships/tags" Target="../tags/tag37.xml"/><Relationship Id="rId6" Type="http://schemas.openxmlformats.org/officeDocument/2006/relationships/image" Target="../media/image3.png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22126" y="1594289"/>
            <a:ext cx="12214127" cy="5293464"/>
            <a:chOff x="-22126" y="1594289"/>
            <a:chExt cx="12214127" cy="5293464"/>
          </a:xfrm>
        </p:grpSpPr>
        <p:sp>
          <p:nvSpPr>
            <p:cNvPr id="25" name="任意多边形: 形状 24"/>
            <p:cNvSpPr/>
            <p:nvPr/>
          </p:nvSpPr>
          <p:spPr>
            <a:xfrm>
              <a:off x="9895950" y="5131888"/>
              <a:ext cx="2296050" cy="1755865"/>
            </a:xfrm>
            <a:custGeom>
              <a:avLst/>
              <a:gdLst>
                <a:gd name="connsiteX0" fmla="*/ 594694 w 2296050"/>
                <a:gd name="connsiteY0" fmla="*/ 0 h 1755865"/>
                <a:gd name="connsiteX1" fmla="*/ 2296050 w 2296050"/>
                <a:gd name="connsiteY1" fmla="*/ 0 h 1755865"/>
                <a:gd name="connsiteX2" fmla="*/ 2296050 w 2296050"/>
                <a:gd name="connsiteY2" fmla="*/ 1755865 h 1755865"/>
                <a:gd name="connsiteX3" fmla="*/ 0 w 2296050"/>
                <a:gd name="connsiteY3" fmla="*/ 1755865 h 17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6050" h="1755865">
                  <a:moveTo>
                    <a:pt x="594694" y="0"/>
                  </a:moveTo>
                  <a:lnTo>
                    <a:pt x="2296050" y="0"/>
                  </a:lnTo>
                  <a:lnTo>
                    <a:pt x="2296050" y="1755865"/>
                  </a:lnTo>
                  <a:lnTo>
                    <a:pt x="0" y="17558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22126" y="1708390"/>
              <a:ext cx="2824174" cy="2314426"/>
            </a:xfrm>
            <a:custGeom>
              <a:avLst/>
              <a:gdLst>
                <a:gd name="connsiteX0" fmla="*/ 0 w 2824174"/>
                <a:gd name="connsiteY0" fmla="*/ 0 h 2314426"/>
                <a:gd name="connsiteX1" fmla="*/ 2824174 w 2824174"/>
                <a:gd name="connsiteY1" fmla="*/ 0 h 2314426"/>
                <a:gd name="connsiteX2" fmla="*/ 2040301 w 2824174"/>
                <a:gd name="connsiteY2" fmla="*/ 2314426 h 2314426"/>
                <a:gd name="connsiteX3" fmla="*/ 0 w 2824174"/>
                <a:gd name="connsiteY3" fmla="*/ 2314426 h 231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4174" h="2314426">
                  <a:moveTo>
                    <a:pt x="0" y="0"/>
                  </a:moveTo>
                  <a:lnTo>
                    <a:pt x="2824174" y="0"/>
                  </a:lnTo>
                  <a:lnTo>
                    <a:pt x="2040301" y="2314426"/>
                  </a:lnTo>
                  <a:lnTo>
                    <a:pt x="0" y="2314426"/>
                  </a:lnTo>
                  <a:close/>
                </a:path>
              </a:pathLst>
            </a:custGeom>
            <a:solidFill>
              <a:srgbClr val="E62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833096" y="2956053"/>
              <a:ext cx="4607523" cy="2079769"/>
            </a:xfrm>
            <a:prstGeom prst="parallelogram">
              <a:avLst>
                <a:gd name="adj" fmla="val 3386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-22126" y="1894515"/>
              <a:ext cx="5439804" cy="2841080"/>
            </a:xfrm>
            <a:custGeom>
              <a:avLst/>
              <a:gdLst>
                <a:gd name="connsiteX0" fmla="*/ 0 w 5439804"/>
                <a:gd name="connsiteY0" fmla="*/ 0 h 2841080"/>
                <a:gd name="connsiteX1" fmla="*/ 5439804 w 5439804"/>
                <a:gd name="connsiteY1" fmla="*/ 13214 h 2841080"/>
                <a:gd name="connsiteX2" fmla="*/ 4444044 w 5439804"/>
                <a:gd name="connsiteY2" fmla="*/ 2827866 h 2841080"/>
                <a:gd name="connsiteX3" fmla="*/ 0 w 5439804"/>
                <a:gd name="connsiteY3" fmla="*/ 2841080 h 2841080"/>
                <a:gd name="connsiteX4" fmla="*/ 0 w 5439804"/>
                <a:gd name="connsiteY4" fmla="*/ 0 h 284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9804" h="2841080">
                  <a:moveTo>
                    <a:pt x="0" y="0"/>
                  </a:moveTo>
                  <a:lnTo>
                    <a:pt x="5439804" y="13214"/>
                  </a:lnTo>
                  <a:lnTo>
                    <a:pt x="4444044" y="2827866"/>
                  </a:lnTo>
                  <a:lnTo>
                    <a:pt x="0" y="2841080"/>
                  </a:lnTo>
                  <a:cubicBezTo>
                    <a:pt x="6148" y="1894054"/>
                    <a:pt x="12294" y="947026"/>
                    <a:pt x="0" y="0"/>
                  </a:cubicBezTo>
                  <a:close/>
                </a:path>
              </a:pathLst>
            </a:custGeom>
          </p:spPr>
        </p:pic>
        <p:sp>
          <p:nvSpPr>
            <p:cNvPr id="28" name="任意多边形: 形状 27"/>
            <p:cNvSpPr/>
            <p:nvPr/>
          </p:nvSpPr>
          <p:spPr>
            <a:xfrm>
              <a:off x="-22126" y="1895229"/>
              <a:ext cx="5439804" cy="2841080"/>
            </a:xfrm>
            <a:custGeom>
              <a:avLst/>
              <a:gdLst>
                <a:gd name="connsiteX0" fmla="*/ 0 w 5439804"/>
                <a:gd name="connsiteY0" fmla="*/ 0 h 2841080"/>
                <a:gd name="connsiteX1" fmla="*/ 5439804 w 5439804"/>
                <a:gd name="connsiteY1" fmla="*/ 13214 h 2841080"/>
                <a:gd name="connsiteX2" fmla="*/ 4444044 w 5439804"/>
                <a:gd name="connsiteY2" fmla="*/ 2827866 h 2841080"/>
                <a:gd name="connsiteX3" fmla="*/ 0 w 5439804"/>
                <a:gd name="connsiteY3" fmla="*/ 2841080 h 2841080"/>
                <a:gd name="connsiteX4" fmla="*/ 0 w 5439804"/>
                <a:gd name="connsiteY4" fmla="*/ 0 h 284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9804" h="2841080">
                  <a:moveTo>
                    <a:pt x="0" y="0"/>
                  </a:moveTo>
                  <a:lnTo>
                    <a:pt x="5439804" y="13214"/>
                  </a:lnTo>
                  <a:lnTo>
                    <a:pt x="4444044" y="2827866"/>
                  </a:lnTo>
                  <a:lnTo>
                    <a:pt x="0" y="2841080"/>
                  </a:lnTo>
                  <a:cubicBezTo>
                    <a:pt x="6148" y="1894054"/>
                    <a:pt x="12294" y="947026"/>
                    <a:pt x="0" y="0"/>
                  </a:cubicBez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0257322" y="5131888"/>
              <a:ext cx="1934679" cy="1755865"/>
            </a:xfrm>
            <a:custGeom>
              <a:avLst/>
              <a:gdLst>
                <a:gd name="connsiteX0" fmla="*/ 594694 w 1934679"/>
                <a:gd name="connsiteY0" fmla="*/ 0 h 1755865"/>
                <a:gd name="connsiteX1" fmla="*/ 1934679 w 1934679"/>
                <a:gd name="connsiteY1" fmla="*/ 0 h 1755865"/>
                <a:gd name="connsiteX2" fmla="*/ 1934679 w 1934679"/>
                <a:gd name="connsiteY2" fmla="*/ 1755865 h 1755865"/>
                <a:gd name="connsiteX3" fmla="*/ 0 w 1934679"/>
                <a:gd name="connsiteY3" fmla="*/ 1755865 h 17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679" h="1755865">
                  <a:moveTo>
                    <a:pt x="594694" y="0"/>
                  </a:moveTo>
                  <a:lnTo>
                    <a:pt x="1934679" y="0"/>
                  </a:lnTo>
                  <a:lnTo>
                    <a:pt x="1934679" y="1755865"/>
                  </a:lnTo>
                  <a:lnTo>
                    <a:pt x="0" y="1755865"/>
                  </a:lnTo>
                  <a:close/>
                </a:path>
              </a:pathLst>
            </a:custGeom>
            <a:solidFill>
              <a:srgbClr val="E62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5857866" y="3284333"/>
              <a:ext cx="6106160" cy="738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cs typeface="方正大标宋简体" panose="02000000000000000000" charset="-122"/>
                  <a:sym typeface="+mn-lt"/>
                </a:rPr>
                <a:t>简约红色答辩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方正大标宋简体" panose="02000000000000000000" charset="-122"/>
                  <a:ea typeface="方正大标宋简体" panose="02000000000000000000" charset="-122"/>
                  <a:cs typeface="方正大标宋简体" panose="02000000000000000000" charset="-122"/>
                  <a:sym typeface="+mn-lt"/>
                </a:rPr>
                <a:t>PPT</a:t>
              </a: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方正大标宋简体" panose="02000000000000000000" charset="-122"/>
                  <a:ea typeface="方正大标宋简体" panose="02000000000000000000" charset="-122"/>
                  <a:cs typeface="方正大标宋简体" panose="02000000000000000000" charset="-122"/>
                  <a:sym typeface="+mn-lt"/>
                </a:rPr>
                <a:t>模板</a:t>
              </a: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  <a:sym typeface="+mn-lt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5857974" y="2017834"/>
              <a:ext cx="4683760" cy="1107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方正大标宋简体" panose="02000000000000000000" charset="-122"/>
                  <a:ea typeface="方正大标宋简体" panose="02000000000000000000" charset="-122"/>
                  <a:cs typeface="+mn-ea"/>
                  <a:sym typeface="+mn-lt"/>
                </a:rPr>
                <a:t>复旦大学</a:t>
              </a: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4178636" y="1594289"/>
              <a:ext cx="813521" cy="946732"/>
            </a:xfrm>
            <a:prstGeom prst="parallelogram">
              <a:avLst>
                <a:gd name="adj" fmla="val 43331"/>
              </a:avLst>
            </a:prstGeom>
            <a:solidFill>
              <a:srgbClr val="E6222F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9414186" y="5911268"/>
              <a:ext cx="813521" cy="946732"/>
            </a:xfrm>
            <a:prstGeom prst="parallelogram">
              <a:avLst>
                <a:gd name="adj" fmla="val 43331"/>
              </a:avLst>
            </a:prstGeom>
            <a:solidFill>
              <a:srgbClr val="E62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891494" y="4557532"/>
              <a:ext cx="1923808" cy="369331"/>
              <a:chOff x="3637109" y="4907741"/>
              <a:chExt cx="1923808" cy="369331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3637109" y="4907742"/>
                <a:ext cx="369328" cy="369330"/>
                <a:chOff x="3454400" y="3680139"/>
                <a:chExt cx="547819" cy="547819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3454400" y="3680139"/>
                  <a:ext cx="547819" cy="547819"/>
                </a:xfrm>
                <a:prstGeom prst="ellipse">
                  <a:avLst/>
                </a:prstGeom>
                <a:solidFill>
                  <a:srgbClr val="E62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图形 10"/>
                <p:cNvSpPr/>
                <p:nvPr/>
              </p:nvSpPr>
              <p:spPr>
                <a:xfrm flipH="1">
                  <a:off x="3609863" y="3810221"/>
                  <a:ext cx="236892" cy="287655"/>
                </a:xfrm>
                <a:custGeom>
                  <a:avLst/>
                  <a:gdLst>
                    <a:gd name="connsiteX0" fmla="*/ 5640852 w 5640852"/>
                    <a:gd name="connsiteY0" fmla="*/ 6849606 h 6849605"/>
                    <a:gd name="connsiteX1" fmla="*/ 5217788 w 5640852"/>
                    <a:gd name="connsiteY1" fmla="*/ 6849606 h 6849605"/>
                    <a:gd name="connsiteX2" fmla="*/ 5222825 w 5640852"/>
                    <a:gd name="connsiteY2" fmla="*/ 6743001 h 6849605"/>
                    <a:gd name="connsiteX3" fmla="*/ 2820426 w 5640852"/>
                    <a:gd name="connsiteY3" fmla="*/ 4281004 h 6849605"/>
                    <a:gd name="connsiteX4" fmla="*/ 418027 w 5640852"/>
                    <a:gd name="connsiteY4" fmla="*/ 6743001 h 6849605"/>
                    <a:gd name="connsiteX5" fmla="*/ 423064 w 5640852"/>
                    <a:gd name="connsiteY5" fmla="*/ 6849606 h 6849605"/>
                    <a:gd name="connsiteX6" fmla="*/ 0 w 5640852"/>
                    <a:gd name="connsiteY6" fmla="*/ 6849606 h 6849605"/>
                    <a:gd name="connsiteX7" fmla="*/ 1800540 w 5640852"/>
                    <a:gd name="connsiteY7" fmla="*/ 4145858 h 6849605"/>
                    <a:gd name="connsiteX8" fmla="*/ 676566 w 5640852"/>
                    <a:gd name="connsiteY8" fmla="*/ 2205976 h 6849605"/>
                    <a:gd name="connsiteX9" fmla="*/ 2820426 w 5640852"/>
                    <a:gd name="connsiteY9" fmla="*/ 0 h 6849605"/>
                    <a:gd name="connsiteX10" fmla="*/ 4964286 w 5640852"/>
                    <a:gd name="connsiteY10" fmla="*/ 2205976 h 6849605"/>
                    <a:gd name="connsiteX11" fmla="*/ 3841152 w 5640852"/>
                    <a:gd name="connsiteY11" fmla="*/ 4145858 h 6849605"/>
                    <a:gd name="connsiteX12" fmla="*/ 5640852 w 5640852"/>
                    <a:gd name="connsiteY12" fmla="*/ 6849606 h 6849605"/>
                    <a:gd name="connsiteX13" fmla="*/ 5640852 w 5640852"/>
                    <a:gd name="connsiteY13" fmla="*/ 6849606 h 6849605"/>
                    <a:gd name="connsiteX14" fmla="*/ 4512682 w 5640852"/>
                    <a:gd name="connsiteY14" fmla="*/ 2205976 h 6849605"/>
                    <a:gd name="connsiteX15" fmla="*/ 2820426 w 5640852"/>
                    <a:gd name="connsiteY15" fmla="*/ 464195 h 6849605"/>
                    <a:gd name="connsiteX16" fmla="*/ 1128170 w 5640852"/>
                    <a:gd name="connsiteY16" fmla="*/ 2205976 h 6849605"/>
                    <a:gd name="connsiteX17" fmla="*/ 2820426 w 5640852"/>
                    <a:gd name="connsiteY17" fmla="*/ 3947757 h 6849605"/>
                    <a:gd name="connsiteX18" fmla="*/ 4512682 w 5640852"/>
                    <a:gd name="connsiteY18" fmla="*/ 2205976 h 6849605"/>
                    <a:gd name="connsiteX19" fmla="*/ 4512682 w 5640852"/>
                    <a:gd name="connsiteY19" fmla="*/ 2205976 h 684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640852" h="6849605">
                      <a:moveTo>
                        <a:pt x="5640852" y="6849606"/>
                      </a:moveTo>
                      <a:lnTo>
                        <a:pt x="5217788" y="6849606"/>
                      </a:lnTo>
                      <a:cubicBezTo>
                        <a:pt x="5219467" y="6813511"/>
                        <a:pt x="5222825" y="6779095"/>
                        <a:pt x="5222825" y="6743001"/>
                      </a:cubicBezTo>
                      <a:cubicBezTo>
                        <a:pt x="5222825" y="5383152"/>
                        <a:pt x="4147537" y="4281004"/>
                        <a:pt x="2820426" y="4281004"/>
                      </a:cubicBezTo>
                      <a:cubicBezTo>
                        <a:pt x="1493315" y="4281004"/>
                        <a:pt x="418027" y="5383152"/>
                        <a:pt x="418027" y="6743001"/>
                      </a:cubicBezTo>
                      <a:cubicBezTo>
                        <a:pt x="418027" y="6779095"/>
                        <a:pt x="421385" y="6814351"/>
                        <a:pt x="423064" y="6849606"/>
                      </a:cubicBezTo>
                      <a:lnTo>
                        <a:pt x="0" y="6849606"/>
                      </a:lnTo>
                      <a:cubicBezTo>
                        <a:pt x="0" y="5617349"/>
                        <a:pt x="747077" y="4567243"/>
                        <a:pt x="1800540" y="4145858"/>
                      </a:cubicBezTo>
                      <a:cubicBezTo>
                        <a:pt x="1131528" y="3773159"/>
                        <a:pt x="676566" y="3043710"/>
                        <a:pt x="676566" y="2205976"/>
                      </a:cubicBezTo>
                      <a:cubicBezTo>
                        <a:pt x="676566" y="987149"/>
                        <a:pt x="1636854" y="0"/>
                        <a:pt x="2820426" y="0"/>
                      </a:cubicBezTo>
                      <a:cubicBezTo>
                        <a:pt x="4003998" y="0"/>
                        <a:pt x="4964286" y="987149"/>
                        <a:pt x="4964286" y="2205976"/>
                      </a:cubicBezTo>
                      <a:cubicBezTo>
                        <a:pt x="4964286" y="3043710"/>
                        <a:pt x="4510164" y="3773159"/>
                        <a:pt x="3841152" y="4145858"/>
                      </a:cubicBezTo>
                      <a:cubicBezTo>
                        <a:pt x="4893775" y="4567243"/>
                        <a:pt x="5640852" y="5617349"/>
                        <a:pt x="5640852" y="6849606"/>
                      </a:cubicBezTo>
                      <a:lnTo>
                        <a:pt x="5640852" y="6849606"/>
                      </a:lnTo>
                      <a:close/>
                      <a:moveTo>
                        <a:pt x="4512682" y="2205976"/>
                      </a:moveTo>
                      <a:cubicBezTo>
                        <a:pt x="4512682" y="1244009"/>
                        <a:pt x="3754692" y="464195"/>
                        <a:pt x="2820426" y="464195"/>
                      </a:cubicBezTo>
                      <a:cubicBezTo>
                        <a:pt x="1886160" y="464195"/>
                        <a:pt x="1128170" y="1244009"/>
                        <a:pt x="1128170" y="2205976"/>
                      </a:cubicBezTo>
                      <a:cubicBezTo>
                        <a:pt x="1128170" y="3167943"/>
                        <a:pt x="1886160" y="3947757"/>
                        <a:pt x="2820426" y="3947757"/>
                      </a:cubicBezTo>
                      <a:cubicBezTo>
                        <a:pt x="3754692" y="3947757"/>
                        <a:pt x="4512682" y="3167943"/>
                        <a:pt x="4512682" y="2205976"/>
                      </a:cubicBezTo>
                      <a:lnTo>
                        <a:pt x="4512682" y="220597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4006437" y="4907741"/>
                <a:ext cx="15544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汇报人：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团团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8409717" y="4619728"/>
              <a:ext cx="0" cy="244941"/>
            </a:xfrm>
            <a:prstGeom prst="line">
              <a:avLst/>
            </a:prstGeom>
            <a:ln w="22225">
              <a:solidFill>
                <a:srgbClr val="B22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/>
            <p:cNvGrpSpPr/>
            <p:nvPr/>
          </p:nvGrpSpPr>
          <p:grpSpPr>
            <a:xfrm>
              <a:off x="8755271" y="4557532"/>
              <a:ext cx="1695208" cy="369331"/>
              <a:chOff x="6423543" y="4907741"/>
              <a:chExt cx="1695208" cy="369331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6423543" y="4907742"/>
                <a:ext cx="369328" cy="369330"/>
                <a:chOff x="5347118" y="3680139"/>
                <a:chExt cx="547819" cy="547819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5347118" y="3680139"/>
                  <a:ext cx="547819" cy="547819"/>
                </a:xfrm>
                <a:prstGeom prst="ellipse">
                  <a:avLst/>
                </a:prstGeom>
                <a:solidFill>
                  <a:srgbClr val="E62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469510" y="3813518"/>
                  <a:ext cx="303035" cy="281060"/>
                </a:xfrm>
                <a:custGeom>
                  <a:avLst/>
                  <a:gdLst>
                    <a:gd name="connsiteX0" fmla="*/ 726368 w 837348"/>
                    <a:gd name="connsiteY0" fmla="*/ 111410 h 776625"/>
                    <a:gd name="connsiteX1" fmla="*/ 813911 w 837348"/>
                    <a:gd name="connsiteY1" fmla="*/ 111410 h 776625"/>
                    <a:gd name="connsiteX2" fmla="*/ 813911 w 837348"/>
                    <a:gd name="connsiteY2" fmla="*/ 154370 h 776625"/>
                    <a:gd name="connsiteX3" fmla="*/ 726464 w 837348"/>
                    <a:gd name="connsiteY3" fmla="*/ 154370 h 776625"/>
                    <a:gd name="connsiteX4" fmla="*/ 726368 w 837348"/>
                    <a:gd name="connsiteY4" fmla="*/ 111410 h 776625"/>
                    <a:gd name="connsiteX5" fmla="*/ 322066 w 837348"/>
                    <a:gd name="connsiteY5" fmla="*/ 44010 h 776625"/>
                    <a:gd name="connsiteX6" fmla="*/ 196622 w 837348"/>
                    <a:gd name="connsiteY6" fmla="*/ 94894 h 776625"/>
                    <a:gd name="connsiteX7" fmla="*/ 174569 w 837348"/>
                    <a:gd name="connsiteY7" fmla="*/ 314373 h 776625"/>
                    <a:gd name="connsiteX8" fmla="*/ 389847 w 837348"/>
                    <a:gd name="connsiteY8" fmla="*/ 378431 h 776625"/>
                    <a:gd name="connsiteX9" fmla="*/ 495911 w 837348"/>
                    <a:gd name="connsiteY9" fmla="*/ 183965 h 776625"/>
                    <a:gd name="connsiteX10" fmla="*/ 322066 w 837348"/>
                    <a:gd name="connsiteY10" fmla="*/ 44010 h 776625"/>
                    <a:gd name="connsiteX11" fmla="*/ 592714 w 837348"/>
                    <a:gd name="connsiteY11" fmla="*/ 11456 h 776625"/>
                    <a:gd name="connsiteX12" fmla="*/ 816871 w 837348"/>
                    <a:gd name="connsiteY12" fmla="*/ 11456 h 776625"/>
                    <a:gd name="connsiteX13" fmla="*/ 816871 w 837348"/>
                    <a:gd name="connsiteY13" fmla="*/ 54416 h 776625"/>
                    <a:gd name="connsiteX14" fmla="*/ 592714 w 837348"/>
                    <a:gd name="connsiteY14" fmla="*/ 54416 h 776625"/>
                    <a:gd name="connsiteX15" fmla="*/ 592714 w 837348"/>
                    <a:gd name="connsiteY15" fmla="*/ 11456 h 776625"/>
                    <a:gd name="connsiteX16" fmla="*/ 322066 w 837348"/>
                    <a:gd name="connsiteY16" fmla="*/ 0 h 776625"/>
                    <a:gd name="connsiteX17" fmla="*/ 544217 w 837348"/>
                    <a:gd name="connsiteY17" fmla="*/ 217856 h 776625"/>
                    <a:gd name="connsiteX18" fmla="*/ 479145 w 837348"/>
                    <a:gd name="connsiteY18" fmla="*/ 371844 h 776625"/>
                    <a:gd name="connsiteX19" fmla="*/ 417500 w 837348"/>
                    <a:gd name="connsiteY19" fmla="*/ 412580 h 776625"/>
                    <a:gd name="connsiteX20" fmla="*/ 419361 w 837348"/>
                    <a:gd name="connsiteY20" fmla="*/ 413139 h 776625"/>
                    <a:gd name="connsiteX21" fmla="*/ 611064 w 837348"/>
                    <a:gd name="connsiteY21" fmla="*/ 613021 h 776625"/>
                    <a:gd name="connsiteX22" fmla="*/ 618757 w 837348"/>
                    <a:gd name="connsiteY22" fmla="*/ 649453 h 776625"/>
                    <a:gd name="connsiteX23" fmla="*/ 787276 w 837348"/>
                    <a:gd name="connsiteY23" fmla="*/ 232367 h 776625"/>
                    <a:gd name="connsiteX24" fmla="*/ 824317 w 837348"/>
                    <a:gd name="connsiteY24" fmla="*/ 247355 h 776625"/>
                    <a:gd name="connsiteX25" fmla="*/ 610471 w 837348"/>
                    <a:gd name="connsiteY25" fmla="*/ 776625 h 776625"/>
                    <a:gd name="connsiteX26" fmla="*/ 573430 w 837348"/>
                    <a:gd name="connsiteY26" fmla="*/ 761637 h 776625"/>
                    <a:gd name="connsiteX27" fmla="*/ 580519 w 837348"/>
                    <a:gd name="connsiteY27" fmla="*/ 744092 h 776625"/>
                    <a:gd name="connsiteX28" fmla="*/ 579826 w 837348"/>
                    <a:gd name="connsiteY28" fmla="*/ 740728 h 776625"/>
                    <a:gd name="connsiteX29" fmla="*/ 514241 w 837348"/>
                    <a:gd name="connsiteY29" fmla="*/ 526310 h 776625"/>
                    <a:gd name="connsiteX30" fmla="*/ 311851 w 837348"/>
                    <a:gd name="connsiteY30" fmla="*/ 440580 h 776625"/>
                    <a:gd name="connsiteX31" fmla="*/ 109556 w 837348"/>
                    <a:gd name="connsiteY31" fmla="*/ 531656 h 776625"/>
                    <a:gd name="connsiteX32" fmla="*/ 43970 w 837348"/>
                    <a:gd name="connsiteY32" fmla="*/ 746075 h 776625"/>
                    <a:gd name="connsiteX33" fmla="*/ 151 w 837348"/>
                    <a:gd name="connsiteY33" fmla="*/ 746075 h 776625"/>
                    <a:gd name="connsiteX34" fmla="*/ 151 w 837348"/>
                    <a:gd name="connsiteY34" fmla="*/ 719248 h 776625"/>
                    <a:gd name="connsiteX35" fmla="*/ 195392 w 837348"/>
                    <a:gd name="connsiteY35" fmla="*/ 416151 h 776625"/>
                    <a:gd name="connsiteX36" fmla="*/ 220475 w 837348"/>
                    <a:gd name="connsiteY36" fmla="*/ 408511 h 776625"/>
                    <a:gd name="connsiteX37" fmla="*/ 164987 w 837348"/>
                    <a:gd name="connsiteY37" fmla="*/ 371844 h 776625"/>
                    <a:gd name="connsiteX38" fmla="*/ 99914 w 837348"/>
                    <a:gd name="connsiteY38" fmla="*/ 217856 h 776625"/>
                    <a:gd name="connsiteX39" fmla="*/ 322066 w 837348"/>
                    <a:gd name="connsiteY39" fmla="*/ 0 h 77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837348" h="776625">
                      <a:moveTo>
                        <a:pt x="726368" y="111410"/>
                      </a:moveTo>
                      <a:lnTo>
                        <a:pt x="813911" y="111410"/>
                      </a:lnTo>
                      <a:cubicBezTo>
                        <a:pt x="841215" y="111410"/>
                        <a:pt x="841215" y="154370"/>
                        <a:pt x="813911" y="154370"/>
                      </a:cubicBezTo>
                      <a:lnTo>
                        <a:pt x="726464" y="154370"/>
                      </a:lnTo>
                      <a:cubicBezTo>
                        <a:pt x="693623" y="154370"/>
                        <a:pt x="693623" y="111505"/>
                        <a:pt x="726368" y="111410"/>
                      </a:cubicBezTo>
                      <a:close/>
                      <a:moveTo>
                        <a:pt x="322066" y="44010"/>
                      </a:moveTo>
                      <a:cubicBezTo>
                        <a:pt x="275287" y="43819"/>
                        <a:pt x="230226" y="62054"/>
                        <a:pt x="196622" y="94894"/>
                      </a:cubicBezTo>
                      <a:cubicBezTo>
                        <a:pt x="136860" y="153511"/>
                        <a:pt x="127599" y="245446"/>
                        <a:pt x="174569" y="314373"/>
                      </a:cubicBezTo>
                      <a:cubicBezTo>
                        <a:pt x="221539" y="383395"/>
                        <a:pt x="311755" y="410126"/>
                        <a:pt x="389847" y="378431"/>
                      </a:cubicBezTo>
                      <a:cubicBezTo>
                        <a:pt x="468035" y="346736"/>
                        <a:pt x="512427" y="265303"/>
                        <a:pt x="495911" y="183965"/>
                      </a:cubicBezTo>
                      <a:cubicBezTo>
                        <a:pt x="479395" y="102627"/>
                        <a:pt x="406649" y="44010"/>
                        <a:pt x="322066" y="44010"/>
                      </a:cubicBezTo>
                      <a:close/>
                      <a:moveTo>
                        <a:pt x="592714" y="11456"/>
                      </a:moveTo>
                      <a:lnTo>
                        <a:pt x="816871" y="11456"/>
                      </a:lnTo>
                      <a:cubicBezTo>
                        <a:pt x="844174" y="11456"/>
                        <a:pt x="844174" y="54416"/>
                        <a:pt x="816871" y="54416"/>
                      </a:cubicBezTo>
                      <a:lnTo>
                        <a:pt x="592714" y="54416"/>
                      </a:lnTo>
                      <a:cubicBezTo>
                        <a:pt x="559969" y="54416"/>
                        <a:pt x="559969" y="11551"/>
                        <a:pt x="592714" y="11456"/>
                      </a:cubicBezTo>
                      <a:close/>
                      <a:moveTo>
                        <a:pt x="322066" y="0"/>
                      </a:moveTo>
                      <a:cubicBezTo>
                        <a:pt x="444836" y="0"/>
                        <a:pt x="544217" y="97567"/>
                        <a:pt x="544217" y="217856"/>
                      </a:cubicBezTo>
                      <a:cubicBezTo>
                        <a:pt x="544217" y="278000"/>
                        <a:pt x="519348" y="332440"/>
                        <a:pt x="479145" y="371844"/>
                      </a:cubicBezTo>
                      <a:lnTo>
                        <a:pt x="417500" y="412580"/>
                      </a:lnTo>
                      <a:lnTo>
                        <a:pt x="419361" y="413139"/>
                      </a:lnTo>
                      <a:cubicBezTo>
                        <a:pt x="510293" y="448163"/>
                        <a:pt x="581653" y="522730"/>
                        <a:pt x="611064" y="613021"/>
                      </a:cubicBezTo>
                      <a:lnTo>
                        <a:pt x="618757" y="649453"/>
                      </a:lnTo>
                      <a:lnTo>
                        <a:pt x="787276" y="232367"/>
                      </a:lnTo>
                      <a:lnTo>
                        <a:pt x="824317" y="247355"/>
                      </a:lnTo>
                      <a:lnTo>
                        <a:pt x="610471" y="776625"/>
                      </a:lnTo>
                      <a:lnTo>
                        <a:pt x="573430" y="761637"/>
                      </a:lnTo>
                      <a:lnTo>
                        <a:pt x="580519" y="744092"/>
                      </a:lnTo>
                      <a:lnTo>
                        <a:pt x="579826" y="740728"/>
                      </a:lnTo>
                      <a:cubicBezTo>
                        <a:pt x="590805" y="665691"/>
                        <a:pt x="568943" y="585308"/>
                        <a:pt x="514241" y="526310"/>
                      </a:cubicBezTo>
                      <a:cubicBezTo>
                        <a:pt x="459442" y="472657"/>
                        <a:pt x="388415" y="440580"/>
                        <a:pt x="311851" y="440580"/>
                      </a:cubicBezTo>
                      <a:cubicBezTo>
                        <a:pt x="235286" y="440580"/>
                        <a:pt x="164259" y="472657"/>
                        <a:pt x="109556" y="531656"/>
                      </a:cubicBezTo>
                      <a:cubicBezTo>
                        <a:pt x="54853" y="590654"/>
                        <a:pt x="32992" y="665691"/>
                        <a:pt x="43970" y="746075"/>
                      </a:cubicBezTo>
                      <a:cubicBezTo>
                        <a:pt x="49316" y="772901"/>
                        <a:pt x="5592" y="772901"/>
                        <a:pt x="151" y="746075"/>
                      </a:cubicBezTo>
                      <a:lnTo>
                        <a:pt x="151" y="719248"/>
                      </a:lnTo>
                      <a:cubicBezTo>
                        <a:pt x="-4002" y="586573"/>
                        <a:pt x="77981" y="465927"/>
                        <a:pt x="195392" y="416151"/>
                      </a:cubicBezTo>
                      <a:lnTo>
                        <a:pt x="220475" y="408511"/>
                      </a:lnTo>
                      <a:lnTo>
                        <a:pt x="164987" y="371844"/>
                      </a:lnTo>
                      <a:cubicBezTo>
                        <a:pt x="124784" y="332440"/>
                        <a:pt x="99914" y="278000"/>
                        <a:pt x="99914" y="217856"/>
                      </a:cubicBezTo>
                      <a:cubicBezTo>
                        <a:pt x="99914" y="97472"/>
                        <a:pt x="199391" y="0"/>
                        <a:pt x="32206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4" name="文本框 33"/>
              <p:cNvSpPr txBox="1"/>
              <p:nvPr/>
            </p:nvSpPr>
            <p:spPr>
              <a:xfrm>
                <a:off x="6792871" y="4907741"/>
                <a:ext cx="13258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指导老师：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图片 1" descr="复旦校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840" y="145415"/>
            <a:ext cx="242252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96570" y="0"/>
            <a:ext cx="11821160" cy="1713230"/>
            <a:chOff x="782" y="229"/>
            <a:chExt cx="18616" cy="2698"/>
          </a:xfrm>
        </p:grpSpPr>
        <p:pic>
          <p:nvPicPr>
            <p:cNvPr id="27" name="图片 26" descr="复旦校徽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584" y="229"/>
              <a:ext cx="3815" cy="2698"/>
            </a:xfrm>
            <a:prstGeom prst="rect">
              <a:avLst/>
            </a:prstGeom>
          </p:spPr>
        </p:pic>
        <p:sp>
          <p:nvSpPr>
            <p:cNvPr id="28" name="Freeform 7"/>
            <p:cNvSpPr/>
            <p:nvPr/>
          </p:nvSpPr>
          <p:spPr bwMode="auto">
            <a:xfrm>
              <a:off x="782" y="815"/>
              <a:ext cx="1673" cy="1056"/>
            </a:xfrm>
            <a:custGeom>
              <a:avLst/>
              <a:gdLst>
                <a:gd name="T0" fmla="*/ 579 w 1583"/>
                <a:gd name="T1" fmla="*/ 0 h 1325"/>
                <a:gd name="T2" fmla="*/ 1583 w 1583"/>
                <a:gd name="T3" fmla="*/ 0 h 1325"/>
                <a:gd name="T4" fmla="*/ 1004 w 1583"/>
                <a:gd name="T5" fmla="*/ 1325 h 1325"/>
                <a:gd name="T6" fmla="*/ 0 w 1583"/>
                <a:gd name="T7" fmla="*/ 1325 h 1325"/>
                <a:gd name="T8" fmla="*/ 579 w 1583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3" h="1325">
                  <a:moveTo>
                    <a:pt x="579" y="0"/>
                  </a:moveTo>
                  <a:lnTo>
                    <a:pt x="1583" y="0"/>
                  </a:lnTo>
                  <a:lnTo>
                    <a:pt x="1004" y="1325"/>
                  </a:lnTo>
                  <a:lnTo>
                    <a:pt x="0" y="1325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E6222F"/>
            </a:solidFill>
            <a:ln w="0">
              <a:noFill/>
              <a:prstDash val="solid"/>
              <a:round/>
            </a:ln>
          </p:spPr>
          <p:txBody>
            <a:bodyPr vert="horz" wrap="square" lIns="121911" tIns="60956" rIns="121911" bIns="60956" numCol="1" anchor="ctr" anchorCtr="1" compatLnSpc="1"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TextBox 48"/>
            <p:cNvSpPr txBox="1"/>
            <p:nvPr/>
          </p:nvSpPr>
          <p:spPr>
            <a:xfrm>
              <a:off x="2483" y="980"/>
              <a:ext cx="9222" cy="1364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noAutofit/>
            </a:bodyPr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大标宋简体" panose="02000000000000000000" charset="-122"/>
                  <a:ea typeface="方正大标宋简体" panose="02000000000000000000" charset="-122"/>
                  <a:cs typeface="+mn-ea"/>
                  <a:sym typeface="+mn-lt"/>
                </a:rPr>
                <a:t>单击此处输入标题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endParaRPr>
            </a:p>
          </p:txBody>
        </p:sp>
      </p:grpSp>
      <p:sp>
        <p:nvSpPr>
          <p:cNvPr id="31" name="TextBox 24"/>
          <p:cNvSpPr txBox="1"/>
          <p:nvPr/>
        </p:nvSpPr>
        <p:spPr>
          <a:xfrm>
            <a:off x="1083945" y="4779645"/>
            <a:ext cx="4469130" cy="138239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大标宋简体" panose="02000000000000000000" charset="-122"/>
                <a:ea typeface="方正大标宋简体" panose="02000000000000000000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sym typeface="FZHei-B01S" panose="02010601030101010101" pitchFamily="2" charset="-122"/>
            </a:endParaRPr>
          </a:p>
        </p:txBody>
      </p:sp>
      <p:pic>
        <p:nvPicPr>
          <p:cNvPr id="2" name="图片 1" descr="老校门（雪） 微信图片_201801251749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1571625"/>
            <a:ext cx="4469130" cy="2979420"/>
          </a:xfrm>
          <a:prstGeom prst="rect">
            <a:avLst/>
          </a:prstGeom>
        </p:spPr>
      </p:pic>
      <p:pic>
        <p:nvPicPr>
          <p:cNvPr id="3" name="图片 2" descr="老校门（雪） 微信图片_201801251749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1571625"/>
            <a:ext cx="4469130" cy="2979420"/>
          </a:xfrm>
          <a:prstGeom prst="rect">
            <a:avLst/>
          </a:prstGeom>
        </p:spPr>
      </p:pic>
      <p:sp>
        <p:nvSpPr>
          <p:cNvPr id="4" name="TextBox 24"/>
          <p:cNvSpPr txBox="1"/>
          <p:nvPr/>
        </p:nvSpPr>
        <p:spPr>
          <a:xfrm>
            <a:off x="6311900" y="4779645"/>
            <a:ext cx="4469130" cy="138239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大标宋简体" panose="02000000000000000000" charset="-122"/>
                <a:ea typeface="方正大标宋简体" panose="02000000000000000000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22126" y="1594289"/>
            <a:ext cx="12214127" cy="5293464"/>
            <a:chOff x="-22126" y="1594289"/>
            <a:chExt cx="12214127" cy="5293464"/>
          </a:xfrm>
        </p:grpSpPr>
        <p:sp>
          <p:nvSpPr>
            <p:cNvPr id="25" name="任意多边形: 形状 24"/>
            <p:cNvSpPr/>
            <p:nvPr/>
          </p:nvSpPr>
          <p:spPr>
            <a:xfrm>
              <a:off x="9895950" y="5131888"/>
              <a:ext cx="2296050" cy="1755865"/>
            </a:xfrm>
            <a:custGeom>
              <a:avLst/>
              <a:gdLst>
                <a:gd name="connsiteX0" fmla="*/ 594694 w 2296050"/>
                <a:gd name="connsiteY0" fmla="*/ 0 h 1755865"/>
                <a:gd name="connsiteX1" fmla="*/ 2296050 w 2296050"/>
                <a:gd name="connsiteY1" fmla="*/ 0 h 1755865"/>
                <a:gd name="connsiteX2" fmla="*/ 2296050 w 2296050"/>
                <a:gd name="connsiteY2" fmla="*/ 1755865 h 1755865"/>
                <a:gd name="connsiteX3" fmla="*/ 0 w 2296050"/>
                <a:gd name="connsiteY3" fmla="*/ 1755865 h 17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6050" h="1755865">
                  <a:moveTo>
                    <a:pt x="594694" y="0"/>
                  </a:moveTo>
                  <a:lnTo>
                    <a:pt x="2296050" y="0"/>
                  </a:lnTo>
                  <a:lnTo>
                    <a:pt x="2296050" y="1755865"/>
                  </a:lnTo>
                  <a:lnTo>
                    <a:pt x="0" y="17558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22126" y="1708390"/>
              <a:ext cx="2824174" cy="2314426"/>
            </a:xfrm>
            <a:custGeom>
              <a:avLst/>
              <a:gdLst>
                <a:gd name="connsiteX0" fmla="*/ 0 w 2824174"/>
                <a:gd name="connsiteY0" fmla="*/ 0 h 2314426"/>
                <a:gd name="connsiteX1" fmla="*/ 2824174 w 2824174"/>
                <a:gd name="connsiteY1" fmla="*/ 0 h 2314426"/>
                <a:gd name="connsiteX2" fmla="*/ 2040301 w 2824174"/>
                <a:gd name="connsiteY2" fmla="*/ 2314426 h 2314426"/>
                <a:gd name="connsiteX3" fmla="*/ 0 w 2824174"/>
                <a:gd name="connsiteY3" fmla="*/ 2314426 h 231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4174" h="2314426">
                  <a:moveTo>
                    <a:pt x="0" y="0"/>
                  </a:moveTo>
                  <a:lnTo>
                    <a:pt x="2824174" y="0"/>
                  </a:lnTo>
                  <a:lnTo>
                    <a:pt x="2040301" y="2314426"/>
                  </a:lnTo>
                  <a:lnTo>
                    <a:pt x="0" y="2314426"/>
                  </a:lnTo>
                  <a:close/>
                </a:path>
              </a:pathLst>
            </a:custGeom>
            <a:solidFill>
              <a:srgbClr val="E62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833096" y="2956053"/>
              <a:ext cx="4607523" cy="2079769"/>
            </a:xfrm>
            <a:prstGeom prst="parallelogram">
              <a:avLst>
                <a:gd name="adj" fmla="val 3386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-22126" y="1894515"/>
              <a:ext cx="5439804" cy="2841080"/>
            </a:xfrm>
            <a:custGeom>
              <a:avLst/>
              <a:gdLst>
                <a:gd name="connsiteX0" fmla="*/ 0 w 5439804"/>
                <a:gd name="connsiteY0" fmla="*/ 0 h 2841080"/>
                <a:gd name="connsiteX1" fmla="*/ 5439804 w 5439804"/>
                <a:gd name="connsiteY1" fmla="*/ 13214 h 2841080"/>
                <a:gd name="connsiteX2" fmla="*/ 4444044 w 5439804"/>
                <a:gd name="connsiteY2" fmla="*/ 2827866 h 2841080"/>
                <a:gd name="connsiteX3" fmla="*/ 0 w 5439804"/>
                <a:gd name="connsiteY3" fmla="*/ 2841080 h 2841080"/>
                <a:gd name="connsiteX4" fmla="*/ 0 w 5439804"/>
                <a:gd name="connsiteY4" fmla="*/ 0 h 284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9804" h="2841080">
                  <a:moveTo>
                    <a:pt x="0" y="0"/>
                  </a:moveTo>
                  <a:lnTo>
                    <a:pt x="5439804" y="13214"/>
                  </a:lnTo>
                  <a:lnTo>
                    <a:pt x="4444044" y="2827866"/>
                  </a:lnTo>
                  <a:lnTo>
                    <a:pt x="0" y="2841080"/>
                  </a:lnTo>
                  <a:cubicBezTo>
                    <a:pt x="6148" y="1894054"/>
                    <a:pt x="12294" y="947026"/>
                    <a:pt x="0" y="0"/>
                  </a:cubicBezTo>
                  <a:close/>
                </a:path>
              </a:pathLst>
            </a:custGeom>
          </p:spPr>
        </p:pic>
        <p:sp>
          <p:nvSpPr>
            <p:cNvPr id="28" name="任意多边形: 形状 27"/>
            <p:cNvSpPr/>
            <p:nvPr/>
          </p:nvSpPr>
          <p:spPr>
            <a:xfrm>
              <a:off x="-22126" y="1895229"/>
              <a:ext cx="5439804" cy="2841080"/>
            </a:xfrm>
            <a:custGeom>
              <a:avLst/>
              <a:gdLst>
                <a:gd name="connsiteX0" fmla="*/ 0 w 5439804"/>
                <a:gd name="connsiteY0" fmla="*/ 0 h 2841080"/>
                <a:gd name="connsiteX1" fmla="*/ 5439804 w 5439804"/>
                <a:gd name="connsiteY1" fmla="*/ 13214 h 2841080"/>
                <a:gd name="connsiteX2" fmla="*/ 4444044 w 5439804"/>
                <a:gd name="connsiteY2" fmla="*/ 2827866 h 2841080"/>
                <a:gd name="connsiteX3" fmla="*/ 0 w 5439804"/>
                <a:gd name="connsiteY3" fmla="*/ 2841080 h 2841080"/>
                <a:gd name="connsiteX4" fmla="*/ 0 w 5439804"/>
                <a:gd name="connsiteY4" fmla="*/ 0 h 284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9804" h="2841080">
                  <a:moveTo>
                    <a:pt x="0" y="0"/>
                  </a:moveTo>
                  <a:lnTo>
                    <a:pt x="5439804" y="13214"/>
                  </a:lnTo>
                  <a:lnTo>
                    <a:pt x="4444044" y="2827866"/>
                  </a:lnTo>
                  <a:lnTo>
                    <a:pt x="0" y="2841080"/>
                  </a:lnTo>
                  <a:cubicBezTo>
                    <a:pt x="6148" y="1894054"/>
                    <a:pt x="12294" y="947026"/>
                    <a:pt x="0" y="0"/>
                  </a:cubicBez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0257322" y="5131888"/>
              <a:ext cx="1934679" cy="1755865"/>
            </a:xfrm>
            <a:custGeom>
              <a:avLst/>
              <a:gdLst>
                <a:gd name="connsiteX0" fmla="*/ 594694 w 1934679"/>
                <a:gd name="connsiteY0" fmla="*/ 0 h 1755865"/>
                <a:gd name="connsiteX1" fmla="*/ 1934679 w 1934679"/>
                <a:gd name="connsiteY1" fmla="*/ 0 h 1755865"/>
                <a:gd name="connsiteX2" fmla="*/ 1934679 w 1934679"/>
                <a:gd name="connsiteY2" fmla="*/ 1755865 h 1755865"/>
                <a:gd name="connsiteX3" fmla="*/ 0 w 1934679"/>
                <a:gd name="connsiteY3" fmla="*/ 1755865 h 17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679" h="1755865">
                  <a:moveTo>
                    <a:pt x="594694" y="0"/>
                  </a:moveTo>
                  <a:lnTo>
                    <a:pt x="1934679" y="0"/>
                  </a:lnTo>
                  <a:lnTo>
                    <a:pt x="1934679" y="1755865"/>
                  </a:lnTo>
                  <a:lnTo>
                    <a:pt x="0" y="1755865"/>
                  </a:lnTo>
                  <a:close/>
                </a:path>
              </a:pathLst>
            </a:custGeom>
            <a:solidFill>
              <a:srgbClr val="E62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5857866" y="2808718"/>
              <a:ext cx="5029200" cy="1015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12185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cs typeface="方正大标宋简体" panose="02000000000000000000" charset="-122"/>
                  <a:sym typeface="+mn-lt"/>
                </a:rPr>
                <a:t>敬请批评指正</a:t>
              </a:r>
              <a:endParaRPr lang="zh-CN" altLang="en-US" sz="6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  <a:sym typeface="+mn-lt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4178636" y="1594289"/>
              <a:ext cx="813521" cy="946732"/>
            </a:xfrm>
            <a:prstGeom prst="parallelogram">
              <a:avLst>
                <a:gd name="adj" fmla="val 43331"/>
              </a:avLst>
            </a:prstGeom>
            <a:solidFill>
              <a:srgbClr val="E6222F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9414186" y="5911268"/>
              <a:ext cx="813521" cy="946732"/>
            </a:xfrm>
            <a:prstGeom prst="parallelogram">
              <a:avLst>
                <a:gd name="adj" fmla="val 43331"/>
              </a:avLst>
            </a:prstGeom>
            <a:solidFill>
              <a:srgbClr val="E62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891494" y="4557532"/>
              <a:ext cx="1923808" cy="369331"/>
              <a:chOff x="3637109" y="4907741"/>
              <a:chExt cx="1923808" cy="369331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3637109" y="4907742"/>
                <a:ext cx="369328" cy="369330"/>
                <a:chOff x="3454400" y="3680139"/>
                <a:chExt cx="547819" cy="547819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3454400" y="3680139"/>
                  <a:ext cx="547819" cy="547819"/>
                </a:xfrm>
                <a:prstGeom prst="ellipse">
                  <a:avLst/>
                </a:prstGeom>
                <a:solidFill>
                  <a:srgbClr val="E62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图形 10"/>
                <p:cNvSpPr/>
                <p:nvPr/>
              </p:nvSpPr>
              <p:spPr>
                <a:xfrm flipH="1">
                  <a:off x="3609863" y="3810221"/>
                  <a:ext cx="236892" cy="287655"/>
                </a:xfrm>
                <a:custGeom>
                  <a:avLst/>
                  <a:gdLst>
                    <a:gd name="connsiteX0" fmla="*/ 5640852 w 5640852"/>
                    <a:gd name="connsiteY0" fmla="*/ 6849606 h 6849605"/>
                    <a:gd name="connsiteX1" fmla="*/ 5217788 w 5640852"/>
                    <a:gd name="connsiteY1" fmla="*/ 6849606 h 6849605"/>
                    <a:gd name="connsiteX2" fmla="*/ 5222825 w 5640852"/>
                    <a:gd name="connsiteY2" fmla="*/ 6743001 h 6849605"/>
                    <a:gd name="connsiteX3" fmla="*/ 2820426 w 5640852"/>
                    <a:gd name="connsiteY3" fmla="*/ 4281004 h 6849605"/>
                    <a:gd name="connsiteX4" fmla="*/ 418027 w 5640852"/>
                    <a:gd name="connsiteY4" fmla="*/ 6743001 h 6849605"/>
                    <a:gd name="connsiteX5" fmla="*/ 423064 w 5640852"/>
                    <a:gd name="connsiteY5" fmla="*/ 6849606 h 6849605"/>
                    <a:gd name="connsiteX6" fmla="*/ 0 w 5640852"/>
                    <a:gd name="connsiteY6" fmla="*/ 6849606 h 6849605"/>
                    <a:gd name="connsiteX7" fmla="*/ 1800540 w 5640852"/>
                    <a:gd name="connsiteY7" fmla="*/ 4145858 h 6849605"/>
                    <a:gd name="connsiteX8" fmla="*/ 676566 w 5640852"/>
                    <a:gd name="connsiteY8" fmla="*/ 2205976 h 6849605"/>
                    <a:gd name="connsiteX9" fmla="*/ 2820426 w 5640852"/>
                    <a:gd name="connsiteY9" fmla="*/ 0 h 6849605"/>
                    <a:gd name="connsiteX10" fmla="*/ 4964286 w 5640852"/>
                    <a:gd name="connsiteY10" fmla="*/ 2205976 h 6849605"/>
                    <a:gd name="connsiteX11" fmla="*/ 3841152 w 5640852"/>
                    <a:gd name="connsiteY11" fmla="*/ 4145858 h 6849605"/>
                    <a:gd name="connsiteX12" fmla="*/ 5640852 w 5640852"/>
                    <a:gd name="connsiteY12" fmla="*/ 6849606 h 6849605"/>
                    <a:gd name="connsiteX13" fmla="*/ 5640852 w 5640852"/>
                    <a:gd name="connsiteY13" fmla="*/ 6849606 h 6849605"/>
                    <a:gd name="connsiteX14" fmla="*/ 4512682 w 5640852"/>
                    <a:gd name="connsiteY14" fmla="*/ 2205976 h 6849605"/>
                    <a:gd name="connsiteX15" fmla="*/ 2820426 w 5640852"/>
                    <a:gd name="connsiteY15" fmla="*/ 464195 h 6849605"/>
                    <a:gd name="connsiteX16" fmla="*/ 1128170 w 5640852"/>
                    <a:gd name="connsiteY16" fmla="*/ 2205976 h 6849605"/>
                    <a:gd name="connsiteX17" fmla="*/ 2820426 w 5640852"/>
                    <a:gd name="connsiteY17" fmla="*/ 3947757 h 6849605"/>
                    <a:gd name="connsiteX18" fmla="*/ 4512682 w 5640852"/>
                    <a:gd name="connsiteY18" fmla="*/ 2205976 h 6849605"/>
                    <a:gd name="connsiteX19" fmla="*/ 4512682 w 5640852"/>
                    <a:gd name="connsiteY19" fmla="*/ 2205976 h 684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640852" h="6849605">
                      <a:moveTo>
                        <a:pt x="5640852" y="6849606"/>
                      </a:moveTo>
                      <a:lnTo>
                        <a:pt x="5217788" y="6849606"/>
                      </a:lnTo>
                      <a:cubicBezTo>
                        <a:pt x="5219467" y="6813511"/>
                        <a:pt x="5222825" y="6779095"/>
                        <a:pt x="5222825" y="6743001"/>
                      </a:cubicBezTo>
                      <a:cubicBezTo>
                        <a:pt x="5222825" y="5383152"/>
                        <a:pt x="4147537" y="4281004"/>
                        <a:pt x="2820426" y="4281004"/>
                      </a:cubicBezTo>
                      <a:cubicBezTo>
                        <a:pt x="1493315" y="4281004"/>
                        <a:pt x="418027" y="5383152"/>
                        <a:pt x="418027" y="6743001"/>
                      </a:cubicBezTo>
                      <a:cubicBezTo>
                        <a:pt x="418027" y="6779095"/>
                        <a:pt x="421385" y="6814351"/>
                        <a:pt x="423064" y="6849606"/>
                      </a:cubicBezTo>
                      <a:lnTo>
                        <a:pt x="0" y="6849606"/>
                      </a:lnTo>
                      <a:cubicBezTo>
                        <a:pt x="0" y="5617349"/>
                        <a:pt x="747077" y="4567243"/>
                        <a:pt x="1800540" y="4145858"/>
                      </a:cubicBezTo>
                      <a:cubicBezTo>
                        <a:pt x="1131528" y="3773159"/>
                        <a:pt x="676566" y="3043710"/>
                        <a:pt x="676566" y="2205976"/>
                      </a:cubicBezTo>
                      <a:cubicBezTo>
                        <a:pt x="676566" y="987149"/>
                        <a:pt x="1636854" y="0"/>
                        <a:pt x="2820426" y="0"/>
                      </a:cubicBezTo>
                      <a:cubicBezTo>
                        <a:pt x="4003998" y="0"/>
                        <a:pt x="4964286" y="987149"/>
                        <a:pt x="4964286" y="2205976"/>
                      </a:cubicBezTo>
                      <a:cubicBezTo>
                        <a:pt x="4964286" y="3043710"/>
                        <a:pt x="4510164" y="3773159"/>
                        <a:pt x="3841152" y="4145858"/>
                      </a:cubicBezTo>
                      <a:cubicBezTo>
                        <a:pt x="4893775" y="4567243"/>
                        <a:pt x="5640852" y="5617349"/>
                        <a:pt x="5640852" y="6849606"/>
                      </a:cubicBezTo>
                      <a:lnTo>
                        <a:pt x="5640852" y="6849606"/>
                      </a:lnTo>
                      <a:close/>
                      <a:moveTo>
                        <a:pt x="4512682" y="2205976"/>
                      </a:moveTo>
                      <a:cubicBezTo>
                        <a:pt x="4512682" y="1244009"/>
                        <a:pt x="3754692" y="464195"/>
                        <a:pt x="2820426" y="464195"/>
                      </a:cubicBezTo>
                      <a:cubicBezTo>
                        <a:pt x="1886160" y="464195"/>
                        <a:pt x="1128170" y="1244009"/>
                        <a:pt x="1128170" y="2205976"/>
                      </a:cubicBezTo>
                      <a:cubicBezTo>
                        <a:pt x="1128170" y="3167943"/>
                        <a:pt x="1886160" y="3947757"/>
                        <a:pt x="2820426" y="3947757"/>
                      </a:cubicBezTo>
                      <a:cubicBezTo>
                        <a:pt x="3754692" y="3947757"/>
                        <a:pt x="4512682" y="3167943"/>
                        <a:pt x="4512682" y="2205976"/>
                      </a:cubicBezTo>
                      <a:lnTo>
                        <a:pt x="4512682" y="220597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4006437" y="4907741"/>
                <a:ext cx="15544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汇报人：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团团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8409717" y="4619728"/>
              <a:ext cx="0" cy="244941"/>
            </a:xfrm>
            <a:prstGeom prst="line">
              <a:avLst/>
            </a:prstGeom>
            <a:ln w="22225">
              <a:solidFill>
                <a:srgbClr val="B22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/>
            <p:cNvGrpSpPr/>
            <p:nvPr/>
          </p:nvGrpSpPr>
          <p:grpSpPr>
            <a:xfrm>
              <a:off x="8755271" y="4557532"/>
              <a:ext cx="1695208" cy="369331"/>
              <a:chOff x="6423543" y="4907741"/>
              <a:chExt cx="1695208" cy="369331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6423543" y="4907742"/>
                <a:ext cx="369328" cy="369330"/>
                <a:chOff x="5347118" y="3680139"/>
                <a:chExt cx="547819" cy="547819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5347118" y="3680139"/>
                  <a:ext cx="547819" cy="547819"/>
                </a:xfrm>
                <a:prstGeom prst="ellipse">
                  <a:avLst/>
                </a:prstGeom>
                <a:solidFill>
                  <a:srgbClr val="E62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469510" y="3813518"/>
                  <a:ext cx="303035" cy="281060"/>
                </a:xfrm>
                <a:custGeom>
                  <a:avLst/>
                  <a:gdLst>
                    <a:gd name="connsiteX0" fmla="*/ 726368 w 837348"/>
                    <a:gd name="connsiteY0" fmla="*/ 111410 h 776625"/>
                    <a:gd name="connsiteX1" fmla="*/ 813911 w 837348"/>
                    <a:gd name="connsiteY1" fmla="*/ 111410 h 776625"/>
                    <a:gd name="connsiteX2" fmla="*/ 813911 w 837348"/>
                    <a:gd name="connsiteY2" fmla="*/ 154370 h 776625"/>
                    <a:gd name="connsiteX3" fmla="*/ 726464 w 837348"/>
                    <a:gd name="connsiteY3" fmla="*/ 154370 h 776625"/>
                    <a:gd name="connsiteX4" fmla="*/ 726368 w 837348"/>
                    <a:gd name="connsiteY4" fmla="*/ 111410 h 776625"/>
                    <a:gd name="connsiteX5" fmla="*/ 322066 w 837348"/>
                    <a:gd name="connsiteY5" fmla="*/ 44010 h 776625"/>
                    <a:gd name="connsiteX6" fmla="*/ 196622 w 837348"/>
                    <a:gd name="connsiteY6" fmla="*/ 94894 h 776625"/>
                    <a:gd name="connsiteX7" fmla="*/ 174569 w 837348"/>
                    <a:gd name="connsiteY7" fmla="*/ 314373 h 776625"/>
                    <a:gd name="connsiteX8" fmla="*/ 389847 w 837348"/>
                    <a:gd name="connsiteY8" fmla="*/ 378431 h 776625"/>
                    <a:gd name="connsiteX9" fmla="*/ 495911 w 837348"/>
                    <a:gd name="connsiteY9" fmla="*/ 183965 h 776625"/>
                    <a:gd name="connsiteX10" fmla="*/ 322066 w 837348"/>
                    <a:gd name="connsiteY10" fmla="*/ 44010 h 776625"/>
                    <a:gd name="connsiteX11" fmla="*/ 592714 w 837348"/>
                    <a:gd name="connsiteY11" fmla="*/ 11456 h 776625"/>
                    <a:gd name="connsiteX12" fmla="*/ 816871 w 837348"/>
                    <a:gd name="connsiteY12" fmla="*/ 11456 h 776625"/>
                    <a:gd name="connsiteX13" fmla="*/ 816871 w 837348"/>
                    <a:gd name="connsiteY13" fmla="*/ 54416 h 776625"/>
                    <a:gd name="connsiteX14" fmla="*/ 592714 w 837348"/>
                    <a:gd name="connsiteY14" fmla="*/ 54416 h 776625"/>
                    <a:gd name="connsiteX15" fmla="*/ 592714 w 837348"/>
                    <a:gd name="connsiteY15" fmla="*/ 11456 h 776625"/>
                    <a:gd name="connsiteX16" fmla="*/ 322066 w 837348"/>
                    <a:gd name="connsiteY16" fmla="*/ 0 h 776625"/>
                    <a:gd name="connsiteX17" fmla="*/ 544217 w 837348"/>
                    <a:gd name="connsiteY17" fmla="*/ 217856 h 776625"/>
                    <a:gd name="connsiteX18" fmla="*/ 479145 w 837348"/>
                    <a:gd name="connsiteY18" fmla="*/ 371844 h 776625"/>
                    <a:gd name="connsiteX19" fmla="*/ 417500 w 837348"/>
                    <a:gd name="connsiteY19" fmla="*/ 412580 h 776625"/>
                    <a:gd name="connsiteX20" fmla="*/ 419361 w 837348"/>
                    <a:gd name="connsiteY20" fmla="*/ 413139 h 776625"/>
                    <a:gd name="connsiteX21" fmla="*/ 611064 w 837348"/>
                    <a:gd name="connsiteY21" fmla="*/ 613021 h 776625"/>
                    <a:gd name="connsiteX22" fmla="*/ 618757 w 837348"/>
                    <a:gd name="connsiteY22" fmla="*/ 649453 h 776625"/>
                    <a:gd name="connsiteX23" fmla="*/ 787276 w 837348"/>
                    <a:gd name="connsiteY23" fmla="*/ 232367 h 776625"/>
                    <a:gd name="connsiteX24" fmla="*/ 824317 w 837348"/>
                    <a:gd name="connsiteY24" fmla="*/ 247355 h 776625"/>
                    <a:gd name="connsiteX25" fmla="*/ 610471 w 837348"/>
                    <a:gd name="connsiteY25" fmla="*/ 776625 h 776625"/>
                    <a:gd name="connsiteX26" fmla="*/ 573430 w 837348"/>
                    <a:gd name="connsiteY26" fmla="*/ 761637 h 776625"/>
                    <a:gd name="connsiteX27" fmla="*/ 580519 w 837348"/>
                    <a:gd name="connsiteY27" fmla="*/ 744092 h 776625"/>
                    <a:gd name="connsiteX28" fmla="*/ 579826 w 837348"/>
                    <a:gd name="connsiteY28" fmla="*/ 740728 h 776625"/>
                    <a:gd name="connsiteX29" fmla="*/ 514241 w 837348"/>
                    <a:gd name="connsiteY29" fmla="*/ 526310 h 776625"/>
                    <a:gd name="connsiteX30" fmla="*/ 311851 w 837348"/>
                    <a:gd name="connsiteY30" fmla="*/ 440580 h 776625"/>
                    <a:gd name="connsiteX31" fmla="*/ 109556 w 837348"/>
                    <a:gd name="connsiteY31" fmla="*/ 531656 h 776625"/>
                    <a:gd name="connsiteX32" fmla="*/ 43970 w 837348"/>
                    <a:gd name="connsiteY32" fmla="*/ 746075 h 776625"/>
                    <a:gd name="connsiteX33" fmla="*/ 151 w 837348"/>
                    <a:gd name="connsiteY33" fmla="*/ 746075 h 776625"/>
                    <a:gd name="connsiteX34" fmla="*/ 151 w 837348"/>
                    <a:gd name="connsiteY34" fmla="*/ 719248 h 776625"/>
                    <a:gd name="connsiteX35" fmla="*/ 195392 w 837348"/>
                    <a:gd name="connsiteY35" fmla="*/ 416151 h 776625"/>
                    <a:gd name="connsiteX36" fmla="*/ 220475 w 837348"/>
                    <a:gd name="connsiteY36" fmla="*/ 408511 h 776625"/>
                    <a:gd name="connsiteX37" fmla="*/ 164987 w 837348"/>
                    <a:gd name="connsiteY37" fmla="*/ 371844 h 776625"/>
                    <a:gd name="connsiteX38" fmla="*/ 99914 w 837348"/>
                    <a:gd name="connsiteY38" fmla="*/ 217856 h 776625"/>
                    <a:gd name="connsiteX39" fmla="*/ 322066 w 837348"/>
                    <a:gd name="connsiteY39" fmla="*/ 0 h 77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837348" h="776625">
                      <a:moveTo>
                        <a:pt x="726368" y="111410"/>
                      </a:moveTo>
                      <a:lnTo>
                        <a:pt x="813911" y="111410"/>
                      </a:lnTo>
                      <a:cubicBezTo>
                        <a:pt x="841215" y="111410"/>
                        <a:pt x="841215" y="154370"/>
                        <a:pt x="813911" y="154370"/>
                      </a:cubicBezTo>
                      <a:lnTo>
                        <a:pt x="726464" y="154370"/>
                      </a:lnTo>
                      <a:cubicBezTo>
                        <a:pt x="693623" y="154370"/>
                        <a:pt x="693623" y="111505"/>
                        <a:pt x="726368" y="111410"/>
                      </a:cubicBezTo>
                      <a:close/>
                      <a:moveTo>
                        <a:pt x="322066" y="44010"/>
                      </a:moveTo>
                      <a:cubicBezTo>
                        <a:pt x="275287" y="43819"/>
                        <a:pt x="230226" y="62054"/>
                        <a:pt x="196622" y="94894"/>
                      </a:cubicBezTo>
                      <a:cubicBezTo>
                        <a:pt x="136860" y="153511"/>
                        <a:pt x="127599" y="245446"/>
                        <a:pt x="174569" y="314373"/>
                      </a:cubicBezTo>
                      <a:cubicBezTo>
                        <a:pt x="221539" y="383395"/>
                        <a:pt x="311755" y="410126"/>
                        <a:pt x="389847" y="378431"/>
                      </a:cubicBezTo>
                      <a:cubicBezTo>
                        <a:pt x="468035" y="346736"/>
                        <a:pt x="512427" y="265303"/>
                        <a:pt x="495911" y="183965"/>
                      </a:cubicBezTo>
                      <a:cubicBezTo>
                        <a:pt x="479395" y="102627"/>
                        <a:pt x="406649" y="44010"/>
                        <a:pt x="322066" y="44010"/>
                      </a:cubicBezTo>
                      <a:close/>
                      <a:moveTo>
                        <a:pt x="592714" y="11456"/>
                      </a:moveTo>
                      <a:lnTo>
                        <a:pt x="816871" y="11456"/>
                      </a:lnTo>
                      <a:cubicBezTo>
                        <a:pt x="844174" y="11456"/>
                        <a:pt x="844174" y="54416"/>
                        <a:pt x="816871" y="54416"/>
                      </a:cubicBezTo>
                      <a:lnTo>
                        <a:pt x="592714" y="54416"/>
                      </a:lnTo>
                      <a:cubicBezTo>
                        <a:pt x="559969" y="54416"/>
                        <a:pt x="559969" y="11551"/>
                        <a:pt x="592714" y="11456"/>
                      </a:cubicBezTo>
                      <a:close/>
                      <a:moveTo>
                        <a:pt x="322066" y="0"/>
                      </a:moveTo>
                      <a:cubicBezTo>
                        <a:pt x="444836" y="0"/>
                        <a:pt x="544217" y="97567"/>
                        <a:pt x="544217" y="217856"/>
                      </a:cubicBezTo>
                      <a:cubicBezTo>
                        <a:pt x="544217" y="278000"/>
                        <a:pt x="519348" y="332440"/>
                        <a:pt x="479145" y="371844"/>
                      </a:cubicBezTo>
                      <a:lnTo>
                        <a:pt x="417500" y="412580"/>
                      </a:lnTo>
                      <a:lnTo>
                        <a:pt x="419361" y="413139"/>
                      </a:lnTo>
                      <a:cubicBezTo>
                        <a:pt x="510293" y="448163"/>
                        <a:pt x="581653" y="522730"/>
                        <a:pt x="611064" y="613021"/>
                      </a:cubicBezTo>
                      <a:lnTo>
                        <a:pt x="618757" y="649453"/>
                      </a:lnTo>
                      <a:lnTo>
                        <a:pt x="787276" y="232367"/>
                      </a:lnTo>
                      <a:lnTo>
                        <a:pt x="824317" y="247355"/>
                      </a:lnTo>
                      <a:lnTo>
                        <a:pt x="610471" y="776625"/>
                      </a:lnTo>
                      <a:lnTo>
                        <a:pt x="573430" y="761637"/>
                      </a:lnTo>
                      <a:lnTo>
                        <a:pt x="580519" y="744092"/>
                      </a:lnTo>
                      <a:lnTo>
                        <a:pt x="579826" y="740728"/>
                      </a:lnTo>
                      <a:cubicBezTo>
                        <a:pt x="590805" y="665691"/>
                        <a:pt x="568943" y="585308"/>
                        <a:pt x="514241" y="526310"/>
                      </a:cubicBezTo>
                      <a:cubicBezTo>
                        <a:pt x="459442" y="472657"/>
                        <a:pt x="388415" y="440580"/>
                        <a:pt x="311851" y="440580"/>
                      </a:cubicBezTo>
                      <a:cubicBezTo>
                        <a:pt x="235286" y="440580"/>
                        <a:pt x="164259" y="472657"/>
                        <a:pt x="109556" y="531656"/>
                      </a:cubicBezTo>
                      <a:cubicBezTo>
                        <a:pt x="54853" y="590654"/>
                        <a:pt x="32992" y="665691"/>
                        <a:pt x="43970" y="746075"/>
                      </a:cubicBezTo>
                      <a:cubicBezTo>
                        <a:pt x="49316" y="772901"/>
                        <a:pt x="5592" y="772901"/>
                        <a:pt x="151" y="746075"/>
                      </a:cubicBezTo>
                      <a:lnTo>
                        <a:pt x="151" y="719248"/>
                      </a:lnTo>
                      <a:cubicBezTo>
                        <a:pt x="-4002" y="586573"/>
                        <a:pt x="77981" y="465927"/>
                        <a:pt x="195392" y="416151"/>
                      </a:cubicBezTo>
                      <a:lnTo>
                        <a:pt x="220475" y="408511"/>
                      </a:lnTo>
                      <a:lnTo>
                        <a:pt x="164987" y="371844"/>
                      </a:lnTo>
                      <a:cubicBezTo>
                        <a:pt x="124784" y="332440"/>
                        <a:pt x="99914" y="278000"/>
                        <a:pt x="99914" y="217856"/>
                      </a:cubicBezTo>
                      <a:cubicBezTo>
                        <a:pt x="99914" y="97472"/>
                        <a:pt x="199391" y="0"/>
                        <a:pt x="32206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4" name="文本框 33"/>
              <p:cNvSpPr txBox="1"/>
              <p:nvPr/>
            </p:nvSpPr>
            <p:spPr>
              <a:xfrm>
                <a:off x="6792871" y="4907741"/>
                <a:ext cx="13258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指导老师：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图片 1" descr="复旦校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840" y="145415"/>
            <a:ext cx="2422525" cy="1713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25140" y="586922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spc="163">
                <a:solidFill>
                  <a:srgbClr val="98999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图片来源：复旦大学融媒体中心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8005704" y="2074436"/>
            <a:ext cx="3632443" cy="2759121"/>
            <a:chOff x="8005704" y="3302526"/>
            <a:chExt cx="3632443" cy="2759121"/>
          </a:xfrm>
        </p:grpSpPr>
        <p:grpSp>
          <p:nvGrpSpPr>
            <p:cNvPr id="28" name="组合 27"/>
            <p:cNvGrpSpPr/>
            <p:nvPr/>
          </p:nvGrpSpPr>
          <p:grpSpPr>
            <a:xfrm>
              <a:off x="8005704" y="3302526"/>
              <a:ext cx="3632443" cy="460375"/>
              <a:chOff x="8005704" y="3302526"/>
              <a:chExt cx="3632443" cy="460375"/>
            </a:xfrm>
          </p:grpSpPr>
          <p:sp>
            <p:nvSpPr>
              <p:cNvPr id="13" name="剪去单角的矩形 20"/>
              <p:cNvSpPr/>
              <p:nvPr>
                <p:custDataLst>
                  <p:tags r:id="rId2"/>
                </p:custDataLst>
              </p:nvPr>
            </p:nvSpPr>
            <p:spPr>
              <a:xfrm>
                <a:off x="8005704" y="3358871"/>
                <a:ext cx="360000" cy="360000"/>
              </a:xfrm>
              <a:prstGeom prst="snip1Rect">
                <a:avLst/>
              </a:prstGeom>
              <a:solidFill>
                <a:srgbClr val="E622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1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449499" y="3302526"/>
                <a:ext cx="318864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cs typeface="+mn-ea"/>
                    <a:sym typeface="+mn-lt"/>
                  </a:rPr>
                  <a:t>单击输入标题</a:t>
                </a:r>
                <a:endParaRPr lang="zh-CN" altLang="en-US" sz="24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005704" y="4068775"/>
              <a:ext cx="3632443" cy="460375"/>
              <a:chOff x="8005704" y="3920324"/>
              <a:chExt cx="3632443" cy="460375"/>
            </a:xfrm>
          </p:grpSpPr>
          <p:sp>
            <p:nvSpPr>
              <p:cNvPr id="15" name="剪去单角的矩形 22"/>
              <p:cNvSpPr/>
              <p:nvPr>
                <p:custDataLst>
                  <p:tags r:id="rId4"/>
                </p:custDataLst>
              </p:nvPr>
            </p:nvSpPr>
            <p:spPr>
              <a:xfrm>
                <a:off x="8005704" y="3971157"/>
                <a:ext cx="360000" cy="360000"/>
              </a:xfrm>
              <a:prstGeom prst="snip1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2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449499" y="3920324"/>
                <a:ext cx="318864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cs typeface="+mn-ea"/>
                    <a:sym typeface="+mn-lt"/>
                  </a:rPr>
                  <a:t>单击输入</a:t>
                </a:r>
                <a:r>
                  <a:rPr lang="zh-CN" altLang="en-US" sz="2400" dirty="0">
                    <a:solidFill>
                      <a:prstClr val="black"/>
                    </a:solidFill>
                    <a:cs typeface="+mn-ea"/>
                    <a:sym typeface="+mn-lt"/>
                  </a:rPr>
                  <a:t>标题	</a:t>
                </a:r>
                <a:endParaRPr lang="zh-CN" altLang="en-US" sz="24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005704" y="4835024"/>
              <a:ext cx="3632443" cy="460375"/>
              <a:chOff x="8005704" y="4538123"/>
              <a:chExt cx="3632443" cy="460375"/>
            </a:xfrm>
          </p:grpSpPr>
          <p:sp>
            <p:nvSpPr>
              <p:cNvPr id="17" name="剪去单角的矩形 24"/>
              <p:cNvSpPr/>
              <p:nvPr>
                <p:custDataLst>
                  <p:tags r:id="rId6"/>
                </p:custDataLst>
              </p:nvPr>
            </p:nvSpPr>
            <p:spPr>
              <a:xfrm>
                <a:off x="8005704" y="4594468"/>
                <a:ext cx="360000" cy="360000"/>
              </a:xfrm>
              <a:prstGeom prst="snip1Rect">
                <a:avLst/>
              </a:prstGeom>
              <a:solidFill>
                <a:srgbClr val="E622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3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8449499" y="4538123"/>
                <a:ext cx="318864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cs typeface="+mn-ea"/>
                    <a:sym typeface="+mn-lt"/>
                  </a:rPr>
                  <a:t>单击</a:t>
                </a:r>
                <a:r>
                  <a:rPr lang="zh-CN" altLang="en-US" sz="2400" dirty="0">
                    <a:solidFill>
                      <a:prstClr val="black"/>
                    </a:solidFill>
                    <a:cs typeface="+mn-ea"/>
                    <a:sym typeface="+mn-lt"/>
                  </a:rPr>
                  <a:t>输入标题</a:t>
                </a:r>
                <a:endParaRPr lang="zh-CN" altLang="en-US" sz="24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005704" y="5601272"/>
              <a:ext cx="3632443" cy="460375"/>
              <a:chOff x="8005704" y="5161434"/>
              <a:chExt cx="3632443" cy="460375"/>
            </a:xfrm>
          </p:grpSpPr>
          <p:sp>
            <p:nvSpPr>
              <p:cNvPr id="19" name="剪去单角的矩形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8005704" y="5217779"/>
                <a:ext cx="360000" cy="360000"/>
              </a:xfrm>
              <a:prstGeom prst="snip1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4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8449499" y="5161434"/>
                <a:ext cx="318864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cs typeface="+mn-ea"/>
                    <a:sym typeface="+mn-lt"/>
                  </a:rPr>
                  <a:t>单击输入</a:t>
                </a:r>
                <a:r>
                  <a:rPr lang="zh-CN" altLang="en-US" sz="2400" dirty="0">
                    <a:solidFill>
                      <a:prstClr val="black"/>
                    </a:solidFill>
                    <a:cs typeface="+mn-ea"/>
                    <a:sym typeface="+mn-lt"/>
                  </a:rPr>
                  <a:t>标题</a:t>
                </a:r>
                <a:endParaRPr lang="zh-CN" altLang="en-US" sz="24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图片 1" descr="二教 MUL_6524-7"/>
          <p:cNvPicPr>
            <a:picLocks noChangeAspect="1"/>
          </p:cNvPicPr>
          <p:nvPr/>
        </p:nvPicPr>
        <p:blipFill>
          <a:blip r:embed="rId10"/>
          <a:srcRect l="41012" r="5772"/>
          <a:stretch>
            <a:fillRect/>
          </a:stretch>
        </p:blipFill>
        <p:spPr>
          <a:xfrm>
            <a:off x="0" y="0"/>
            <a:ext cx="5474335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95040" y="-27305"/>
            <a:ext cx="2531110" cy="6885305"/>
          </a:xfrm>
          <a:prstGeom prst="rect">
            <a:avLst/>
          </a:prstGeom>
          <a:solidFill>
            <a:srgbClr val="E6222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10050" y="2261870"/>
            <a:ext cx="110109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rPr>
              <a:t>目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大标宋简体" panose="02000000000000000000" charset="-122"/>
              <a:ea typeface="方正大标宋简体" panose="02000000000000000000" charset="-122"/>
            </a:endParaRPr>
          </a:p>
          <a:p>
            <a:pPr algn="ctr"/>
            <a:r>
              <a:rPr lang="zh-CN" altLang="en-US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rPr>
              <a:t>录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pic>
        <p:nvPicPr>
          <p:cNvPr id="21" name="图片 20" descr="复旦校徽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5840" y="145415"/>
            <a:ext cx="2422525" cy="171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/>
          <p:cNvSpPr txBox="1"/>
          <p:nvPr/>
        </p:nvSpPr>
        <p:spPr>
          <a:xfrm>
            <a:off x="5800514" y="5228480"/>
            <a:ext cx="6733508" cy="828675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rPr>
              <a:t>单击此处输入标题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lt"/>
            </a:endParaRPr>
          </a:p>
        </p:txBody>
      </p:sp>
      <p:pic>
        <p:nvPicPr>
          <p:cNvPr id="2" name="图片 1" descr="成钊3U2A2503"/>
          <p:cNvPicPr>
            <a:picLocks noChangeAspect="1"/>
          </p:cNvPicPr>
          <p:nvPr/>
        </p:nvPicPr>
        <p:blipFill>
          <a:blip r:embed="rId1"/>
          <a:srcRect t="25602" b="19713"/>
          <a:stretch>
            <a:fillRect/>
          </a:stretch>
        </p:blipFill>
        <p:spPr>
          <a:xfrm>
            <a:off x="0" y="1028065"/>
            <a:ext cx="12192000" cy="3750310"/>
          </a:xfrm>
          <a:prstGeom prst="rect">
            <a:avLst/>
          </a:prstGeom>
        </p:spPr>
      </p:pic>
      <p:sp>
        <p:nvSpPr>
          <p:cNvPr id="4" name="Freeform 7"/>
          <p:cNvSpPr/>
          <p:nvPr/>
        </p:nvSpPr>
        <p:spPr bwMode="auto">
          <a:xfrm>
            <a:off x="610345" y="740701"/>
            <a:ext cx="3376283" cy="2804584"/>
          </a:xfrm>
          <a:custGeom>
            <a:avLst/>
            <a:gdLst>
              <a:gd name="T0" fmla="*/ 579 w 1583"/>
              <a:gd name="T1" fmla="*/ 0 h 1325"/>
              <a:gd name="T2" fmla="*/ 1583 w 1583"/>
              <a:gd name="T3" fmla="*/ 0 h 1325"/>
              <a:gd name="T4" fmla="*/ 1004 w 1583"/>
              <a:gd name="T5" fmla="*/ 1325 h 1325"/>
              <a:gd name="T6" fmla="*/ 0 w 1583"/>
              <a:gd name="T7" fmla="*/ 1325 h 1325"/>
              <a:gd name="T8" fmla="*/ 579 w 1583"/>
              <a:gd name="T9" fmla="*/ 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3" h="1325">
                <a:moveTo>
                  <a:pt x="579" y="0"/>
                </a:moveTo>
                <a:lnTo>
                  <a:pt x="1583" y="0"/>
                </a:lnTo>
                <a:lnTo>
                  <a:pt x="1004" y="1325"/>
                </a:lnTo>
                <a:lnTo>
                  <a:pt x="0" y="1325"/>
                </a:lnTo>
                <a:lnTo>
                  <a:pt x="579" y="0"/>
                </a:lnTo>
                <a:close/>
              </a:path>
            </a:pathLst>
          </a:custGeom>
          <a:solidFill>
            <a:srgbClr val="E6222F"/>
          </a:solidFill>
          <a:ln w="0">
            <a:noFill/>
            <a:prstDash val="solid"/>
            <a:round/>
          </a:ln>
        </p:spPr>
        <p:txBody>
          <a:bodyPr vert="horz" wrap="square" lIns="121911" tIns="60956" rIns="121911" bIns="60956" numCol="1" anchor="ctr" anchorCtr="1" compatLnSpc="1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6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 descr="复旦校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495" y="5144770"/>
            <a:ext cx="242252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包栋宇358402517507287223"/>
          <p:cNvPicPr>
            <a:picLocks noChangeAspect="1"/>
          </p:cNvPicPr>
          <p:nvPr/>
        </p:nvPicPr>
        <p:blipFill>
          <a:blip r:embed="rId1"/>
          <a:srcRect l="16804" t="12917" r="33897" b="9380"/>
          <a:stretch>
            <a:fillRect/>
          </a:stretch>
        </p:blipFill>
        <p:spPr>
          <a:xfrm>
            <a:off x="682625" y="641985"/>
            <a:ext cx="5071110" cy="5328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424295" y="641985"/>
            <a:ext cx="5087620" cy="5328920"/>
          </a:xfrm>
          <a:prstGeom prst="rect">
            <a:avLst/>
          </a:prstGeom>
        </p:spPr>
      </p:pic>
      <p:sp>
        <p:nvSpPr>
          <p:cNvPr id="24" name="TextBox 48"/>
          <p:cNvSpPr txBox="1"/>
          <p:nvPr/>
        </p:nvSpPr>
        <p:spPr>
          <a:xfrm>
            <a:off x="6612890" y="864235"/>
            <a:ext cx="4732020" cy="459105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rPr>
              <a:t>单击此处输入正文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lt"/>
            </a:endParaRPr>
          </a:p>
        </p:txBody>
      </p:sp>
      <p:pic>
        <p:nvPicPr>
          <p:cNvPr id="27" name="图片 26" descr="复旦校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385" y="0"/>
            <a:ext cx="242252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9"/>
          <p:cNvSpPr/>
          <p:nvPr>
            <p:custDataLst>
              <p:tags r:id="rId1"/>
            </p:custDataLst>
          </p:nvPr>
        </p:nvSpPr>
        <p:spPr>
          <a:xfrm>
            <a:off x="1314878" y="4469019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7" name="Rectangle 30"/>
          <p:cNvSpPr/>
          <p:nvPr>
            <p:custDataLst>
              <p:tags r:id="rId2"/>
            </p:custDataLst>
          </p:nvPr>
        </p:nvSpPr>
        <p:spPr>
          <a:xfrm>
            <a:off x="1773348" y="413183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cs typeface="Open Sans" pitchFamily="34" charset="0"/>
              <a:sym typeface="+mn-ea"/>
            </a:endParaRPr>
          </a:p>
        </p:txBody>
      </p:sp>
      <p:sp>
        <p:nvSpPr>
          <p:cNvPr id="28" name="Rectangle 29"/>
          <p:cNvSpPr/>
          <p:nvPr>
            <p:custDataLst>
              <p:tags r:id="rId3"/>
            </p:custDataLst>
          </p:nvPr>
        </p:nvSpPr>
        <p:spPr>
          <a:xfrm>
            <a:off x="3959209" y="4469019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9" name="Rectangle 30"/>
          <p:cNvSpPr/>
          <p:nvPr>
            <p:custDataLst>
              <p:tags r:id="rId4"/>
            </p:custDataLst>
          </p:nvPr>
        </p:nvSpPr>
        <p:spPr>
          <a:xfrm>
            <a:off x="4417679" y="413183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cs typeface="Open Sans" pitchFamily="34" charset="0"/>
              <a:sym typeface="+mn-ea"/>
            </a:endParaRPr>
          </a:p>
        </p:txBody>
      </p:sp>
      <p:sp>
        <p:nvSpPr>
          <p:cNvPr id="30" name="Rectangle 29"/>
          <p:cNvSpPr/>
          <p:nvPr>
            <p:custDataLst>
              <p:tags r:id="rId5"/>
            </p:custDataLst>
          </p:nvPr>
        </p:nvSpPr>
        <p:spPr>
          <a:xfrm>
            <a:off x="6427167" y="4469019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1" name="Rectangle 30"/>
          <p:cNvSpPr/>
          <p:nvPr>
            <p:custDataLst>
              <p:tags r:id="rId6"/>
            </p:custDataLst>
          </p:nvPr>
        </p:nvSpPr>
        <p:spPr>
          <a:xfrm>
            <a:off x="6885637" y="413183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cs typeface="Open Sans" pitchFamily="34" charset="0"/>
              <a:sym typeface="+mn-ea"/>
            </a:endParaRPr>
          </a:p>
        </p:txBody>
      </p:sp>
      <p:sp>
        <p:nvSpPr>
          <p:cNvPr id="32" name="Rectangle 31"/>
          <p:cNvSpPr/>
          <p:nvPr>
            <p:custDataLst>
              <p:tags r:id="rId7"/>
            </p:custDataLst>
          </p:nvPr>
        </p:nvSpPr>
        <p:spPr>
          <a:xfrm>
            <a:off x="8894718" y="4469019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3" name="Rectangle 32"/>
          <p:cNvSpPr/>
          <p:nvPr>
            <p:custDataLst>
              <p:tags r:id="rId8"/>
            </p:custDataLst>
          </p:nvPr>
        </p:nvSpPr>
        <p:spPr>
          <a:xfrm>
            <a:off x="9353188" y="413183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cs typeface="Open Sans" pitchFamily="34" charset="0"/>
              <a:sym typeface="+mn-ea"/>
            </a:endParaRPr>
          </a:p>
        </p:txBody>
      </p:sp>
      <p:pic>
        <p:nvPicPr>
          <p:cNvPr id="39" name="图片 38" descr="复旦校徽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5840" y="145415"/>
            <a:ext cx="2422525" cy="1713230"/>
          </a:xfrm>
          <a:prstGeom prst="rect">
            <a:avLst/>
          </a:prstGeom>
        </p:spPr>
      </p:pic>
      <p:sp>
        <p:nvSpPr>
          <p:cNvPr id="40" name="Freeform 7"/>
          <p:cNvSpPr/>
          <p:nvPr/>
        </p:nvSpPr>
        <p:spPr bwMode="auto">
          <a:xfrm>
            <a:off x="496570" y="517525"/>
            <a:ext cx="1062355" cy="670560"/>
          </a:xfrm>
          <a:custGeom>
            <a:avLst/>
            <a:gdLst>
              <a:gd name="T0" fmla="*/ 579 w 1583"/>
              <a:gd name="T1" fmla="*/ 0 h 1325"/>
              <a:gd name="T2" fmla="*/ 1583 w 1583"/>
              <a:gd name="T3" fmla="*/ 0 h 1325"/>
              <a:gd name="T4" fmla="*/ 1004 w 1583"/>
              <a:gd name="T5" fmla="*/ 1325 h 1325"/>
              <a:gd name="T6" fmla="*/ 0 w 1583"/>
              <a:gd name="T7" fmla="*/ 1325 h 1325"/>
              <a:gd name="T8" fmla="*/ 579 w 1583"/>
              <a:gd name="T9" fmla="*/ 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3" h="1325">
                <a:moveTo>
                  <a:pt x="579" y="0"/>
                </a:moveTo>
                <a:lnTo>
                  <a:pt x="1583" y="0"/>
                </a:lnTo>
                <a:lnTo>
                  <a:pt x="1004" y="1325"/>
                </a:lnTo>
                <a:lnTo>
                  <a:pt x="0" y="1325"/>
                </a:lnTo>
                <a:lnTo>
                  <a:pt x="579" y="0"/>
                </a:lnTo>
                <a:close/>
              </a:path>
            </a:pathLst>
          </a:custGeom>
          <a:solidFill>
            <a:srgbClr val="E6222F"/>
          </a:solidFill>
          <a:ln w="0">
            <a:noFill/>
            <a:prstDash val="solid"/>
            <a:round/>
          </a:ln>
        </p:spPr>
        <p:txBody>
          <a:bodyPr vert="horz" wrap="square" lIns="121911" tIns="60956" rIns="121911" bIns="60956" numCol="1" anchor="ctr" anchorCtr="1" compatLnSpc="1"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085" y="1772920"/>
            <a:ext cx="2009140" cy="211201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9860" y="1772920"/>
            <a:ext cx="2009140" cy="211201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7960" y="1772920"/>
            <a:ext cx="2009140" cy="211201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9855" y="1772920"/>
            <a:ext cx="2009140" cy="2112010"/>
          </a:xfrm>
          <a:prstGeom prst="rect">
            <a:avLst/>
          </a:prstGeom>
        </p:spPr>
      </p:pic>
      <p:sp>
        <p:nvSpPr>
          <p:cNvPr id="45" name="TextBox 48"/>
          <p:cNvSpPr txBox="1"/>
          <p:nvPr/>
        </p:nvSpPr>
        <p:spPr>
          <a:xfrm>
            <a:off x="1576705" y="622300"/>
            <a:ext cx="5855970" cy="866140"/>
          </a:xfrm>
          <a:prstGeom prst="rect">
            <a:avLst/>
          </a:prstGeom>
          <a:noFill/>
        </p:spPr>
        <p:txBody>
          <a:bodyPr wrap="square" lIns="91439" tIns="45719" rIns="91439" bIns="45719" rtlCol="0">
            <a:noAutofit/>
          </a:bodyPr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rPr>
              <a:t>单击此处输入标题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复旦校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5840" y="145415"/>
            <a:ext cx="2422525" cy="1713230"/>
          </a:xfrm>
          <a:prstGeom prst="rect">
            <a:avLst/>
          </a:prstGeom>
        </p:spPr>
      </p:pic>
      <p:sp>
        <p:nvSpPr>
          <p:cNvPr id="40" name="Freeform 7"/>
          <p:cNvSpPr/>
          <p:nvPr/>
        </p:nvSpPr>
        <p:spPr bwMode="auto">
          <a:xfrm>
            <a:off x="496570" y="517525"/>
            <a:ext cx="1062355" cy="670560"/>
          </a:xfrm>
          <a:custGeom>
            <a:avLst/>
            <a:gdLst>
              <a:gd name="T0" fmla="*/ 579 w 1583"/>
              <a:gd name="T1" fmla="*/ 0 h 1325"/>
              <a:gd name="T2" fmla="*/ 1583 w 1583"/>
              <a:gd name="T3" fmla="*/ 0 h 1325"/>
              <a:gd name="T4" fmla="*/ 1004 w 1583"/>
              <a:gd name="T5" fmla="*/ 1325 h 1325"/>
              <a:gd name="T6" fmla="*/ 0 w 1583"/>
              <a:gd name="T7" fmla="*/ 1325 h 1325"/>
              <a:gd name="T8" fmla="*/ 579 w 1583"/>
              <a:gd name="T9" fmla="*/ 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3" h="1325">
                <a:moveTo>
                  <a:pt x="579" y="0"/>
                </a:moveTo>
                <a:lnTo>
                  <a:pt x="1583" y="0"/>
                </a:lnTo>
                <a:lnTo>
                  <a:pt x="1004" y="1325"/>
                </a:lnTo>
                <a:lnTo>
                  <a:pt x="0" y="1325"/>
                </a:lnTo>
                <a:lnTo>
                  <a:pt x="579" y="0"/>
                </a:lnTo>
                <a:close/>
              </a:path>
            </a:pathLst>
          </a:custGeom>
          <a:solidFill>
            <a:srgbClr val="E6222F"/>
          </a:solidFill>
          <a:ln w="0">
            <a:noFill/>
            <a:prstDash val="solid"/>
            <a:round/>
          </a:ln>
        </p:spPr>
        <p:txBody>
          <a:bodyPr vert="horz" wrap="square" lIns="121911" tIns="60956" rIns="121911" bIns="60956" numCol="1" anchor="ctr" anchorCtr="1" compatLnSpc="1"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1576705" y="622300"/>
            <a:ext cx="5855970" cy="866140"/>
          </a:xfrm>
          <a:prstGeom prst="rect">
            <a:avLst/>
          </a:prstGeom>
          <a:noFill/>
        </p:spPr>
        <p:txBody>
          <a:bodyPr wrap="square" lIns="91439" tIns="45719" rIns="91439" bIns="45719" rtlCol="0">
            <a:noAutofit/>
          </a:bodyPr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rPr>
              <a:t>单击此处输入标题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lt"/>
            </a:endParaRPr>
          </a:p>
        </p:txBody>
      </p:sp>
      <p:sp>
        <p:nvSpPr>
          <p:cNvPr id="10" name="椭圆 21"/>
          <p:cNvSpPr/>
          <p:nvPr>
            <p:custDataLst>
              <p:tags r:id="rId2"/>
            </p:custDataLst>
          </p:nvPr>
        </p:nvSpPr>
        <p:spPr>
          <a:xfrm flipH="1">
            <a:off x="5236210" y="2864803"/>
            <a:ext cx="1986594" cy="1986594"/>
          </a:xfrm>
          <a:prstGeom prst="ellipse">
            <a:avLst/>
          </a:prstGeom>
          <a:gradFill flip="none" rotWithShape="1">
            <a:gsLst>
              <a:gs pos="54000">
                <a:srgbClr val="E6222F"/>
              </a:gs>
              <a:gs pos="100000">
                <a:srgbClr val="F84949"/>
              </a:gs>
              <a:gs pos="0">
                <a:srgbClr val="F84949">
                  <a:lumMod val="60000"/>
                  <a:lumOff val="4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8100000" algn="tr" rotWithShape="0">
              <a:srgbClr val="F84949">
                <a:lumMod val="75000"/>
                <a:alpha val="20000"/>
              </a:srgbClr>
            </a:outerShdw>
          </a:effectLst>
        </p:spPr>
        <p:txBody>
          <a:bodyPr rtlCol="0" anchor="ctr">
            <a:normAutofit/>
          </a:bodyPr>
          <a:p>
            <a:pPr algn="ctr"/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直接连接符 16"/>
          <p:cNvSpPr/>
          <p:nvPr>
            <p:custDataLst>
              <p:tags r:id="rId3"/>
            </p:custDataLst>
          </p:nvPr>
        </p:nvSpPr>
        <p:spPr>
          <a:xfrm>
            <a:off x="4986020" y="2614613"/>
            <a:ext cx="2486639" cy="2486639"/>
          </a:xfrm>
          <a:prstGeom prst="arc">
            <a:avLst>
              <a:gd name="adj1" fmla="val 5819637"/>
              <a:gd name="adj2" fmla="val 9451252"/>
            </a:avLst>
          </a:prstGeom>
          <a:noFill/>
          <a:ln w="15875" cap="flat" cmpd="sng" algn="ctr">
            <a:gradFill flip="none" rotWithShape="1">
              <a:gsLst>
                <a:gs pos="0">
                  <a:srgbClr val="F84949">
                    <a:alpha val="0"/>
                  </a:srgbClr>
                </a:gs>
                <a:gs pos="100000">
                  <a:srgbClr val="F84949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triangle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直接连接符 35"/>
          <p:cNvSpPr/>
          <p:nvPr>
            <p:custDataLst>
              <p:tags r:id="rId4"/>
            </p:custDataLst>
          </p:nvPr>
        </p:nvSpPr>
        <p:spPr>
          <a:xfrm>
            <a:off x="4986020" y="2614613"/>
            <a:ext cx="2486639" cy="2486639"/>
          </a:xfrm>
          <a:prstGeom prst="arc">
            <a:avLst>
              <a:gd name="adj1" fmla="val 1287792"/>
              <a:gd name="adj2" fmla="val 5322458"/>
            </a:avLst>
          </a:prstGeom>
          <a:noFill/>
          <a:ln w="15875" cap="flat" cmpd="sng" algn="ctr">
            <a:gradFill flip="none" rotWithShape="1">
              <a:gsLst>
                <a:gs pos="0">
                  <a:srgbClr val="F84949">
                    <a:alpha val="0"/>
                  </a:srgbClr>
                </a:gs>
                <a:gs pos="100000">
                  <a:srgbClr val="F84949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triangle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直接连接符 55"/>
          <p:cNvSpPr/>
          <p:nvPr>
            <p:custDataLst>
              <p:tags r:id="rId5"/>
            </p:custDataLst>
          </p:nvPr>
        </p:nvSpPr>
        <p:spPr>
          <a:xfrm flipH="1">
            <a:off x="4986020" y="2614613"/>
            <a:ext cx="2486639" cy="2486639"/>
          </a:xfrm>
          <a:prstGeom prst="arc">
            <a:avLst>
              <a:gd name="adj1" fmla="val 14242168"/>
              <a:gd name="adj2" fmla="val 18817264"/>
            </a:avLst>
          </a:prstGeom>
          <a:noFill/>
          <a:ln w="15875" cap="flat" cmpd="sng" algn="ctr">
            <a:gradFill flip="none" rotWithShape="1">
              <a:gsLst>
                <a:gs pos="0">
                  <a:srgbClr val="F84949">
                    <a:alpha val="0"/>
                  </a:srgbClr>
                </a:gs>
                <a:gs pos="100000">
                  <a:srgbClr val="F84949"/>
                </a:gs>
              </a:gsLst>
              <a:lin ang="10800000" scaled="1"/>
              <a:tileRect/>
            </a:gradFill>
            <a:prstDash val="solid"/>
            <a:miter lim="800000"/>
            <a:headEnd type="triangle"/>
            <a:tailEnd type="none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" name="直接连接符 14"/>
          <p:cNvSpPr/>
          <p:nvPr>
            <p:custDataLst>
              <p:tags r:id="rId6"/>
            </p:custDataLst>
          </p:nvPr>
        </p:nvSpPr>
        <p:spPr>
          <a:xfrm rot="1722182" flipV="1">
            <a:off x="4986020" y="2614613"/>
            <a:ext cx="2486639" cy="2486639"/>
          </a:xfrm>
          <a:prstGeom prst="arc">
            <a:avLst>
              <a:gd name="adj1" fmla="val 9808275"/>
              <a:gd name="adj2" fmla="val 13771423"/>
            </a:avLst>
          </a:prstGeom>
          <a:noFill/>
          <a:ln w="15875" cap="flat" cmpd="sng" algn="ctr">
            <a:gradFill flip="none" rotWithShape="1">
              <a:gsLst>
                <a:gs pos="0">
                  <a:srgbClr val="F84949">
                    <a:alpha val="0"/>
                  </a:srgbClr>
                </a:gs>
                <a:gs pos="100000">
                  <a:srgbClr val="F84949"/>
                </a:gs>
              </a:gsLst>
              <a:lin ang="5400000" scaled="1"/>
              <a:tileRect/>
            </a:gradFill>
            <a:prstDash val="solid"/>
            <a:miter lim="800000"/>
            <a:headEnd type="triangle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5" name="直接连接符 12"/>
          <p:cNvSpPr/>
          <p:nvPr>
            <p:custDataLst>
              <p:tags r:id="rId7"/>
            </p:custDataLst>
          </p:nvPr>
        </p:nvSpPr>
        <p:spPr>
          <a:xfrm rot="19770222" flipV="1">
            <a:off x="4986020" y="2614613"/>
            <a:ext cx="2486639" cy="2486639"/>
          </a:xfrm>
          <a:prstGeom prst="arc">
            <a:avLst>
              <a:gd name="adj1" fmla="val 18941107"/>
              <a:gd name="adj2" fmla="val 674110"/>
            </a:avLst>
          </a:prstGeom>
          <a:noFill/>
          <a:ln w="15875" cap="flat" cmpd="sng" algn="ctr">
            <a:gradFill flip="none" rotWithShape="1">
              <a:gsLst>
                <a:gs pos="0">
                  <a:srgbClr val="F84949">
                    <a:alpha val="0"/>
                  </a:srgbClr>
                </a:gs>
                <a:gs pos="100000">
                  <a:srgbClr val="F84949"/>
                </a:gs>
              </a:gsLst>
              <a:lin ang="16200000" scaled="1"/>
              <a:tileRect/>
            </a:gradFill>
            <a:prstDash val="solid"/>
            <a:miter lim="800000"/>
            <a:headEnd type="triangle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9" name="椭圆 31"/>
          <p:cNvSpPr/>
          <p:nvPr>
            <p:custDataLst>
              <p:tags r:id="rId8"/>
            </p:custDataLst>
          </p:nvPr>
        </p:nvSpPr>
        <p:spPr>
          <a:xfrm>
            <a:off x="4732655" y="2360613"/>
            <a:ext cx="2994130" cy="2994126"/>
          </a:xfrm>
          <a:custGeom>
            <a:avLst/>
            <a:gdLst>
              <a:gd name="connsiteX0" fmla="*/ 0 w 2994129"/>
              <a:gd name="connsiteY0" fmla="*/ 1497063 h 2994126"/>
              <a:gd name="connsiteX1" fmla="*/ 1497065 w 2994129"/>
              <a:gd name="connsiteY1" fmla="*/ 0 h 2994126"/>
              <a:gd name="connsiteX2" fmla="*/ 2994130 w 2994129"/>
              <a:gd name="connsiteY2" fmla="*/ 1497063 h 2994126"/>
              <a:gd name="connsiteX3" fmla="*/ 1497065 w 2994129"/>
              <a:gd name="connsiteY3" fmla="*/ 2994126 h 2994126"/>
              <a:gd name="connsiteX4" fmla="*/ 0 w 2994129"/>
              <a:gd name="connsiteY4" fmla="*/ 1497063 h 2994126"/>
              <a:gd name="connsiteX0-1" fmla="*/ 4580065 w 7574195"/>
              <a:gd name="connsiteY0-2" fmla="*/ 4088683 h 5585746"/>
              <a:gd name="connsiteX1-3" fmla="*/ 0 w 7574195"/>
              <a:gd name="connsiteY1-4" fmla="*/ 0 h 5585746"/>
              <a:gd name="connsiteX2-5" fmla="*/ 6077130 w 7574195"/>
              <a:gd name="connsiteY2-6" fmla="*/ 2591620 h 5585746"/>
              <a:gd name="connsiteX3-7" fmla="*/ 7574195 w 7574195"/>
              <a:gd name="connsiteY3-8" fmla="*/ 4088683 h 5585746"/>
              <a:gd name="connsiteX4-9" fmla="*/ 6077130 w 7574195"/>
              <a:gd name="connsiteY4-10" fmla="*/ 5585746 h 5585746"/>
              <a:gd name="connsiteX5" fmla="*/ 4580065 w 7574195"/>
              <a:gd name="connsiteY5" fmla="*/ 4088683 h 5585746"/>
              <a:gd name="connsiteX0-11" fmla="*/ 0 w 2994130"/>
              <a:gd name="connsiteY0-12" fmla="*/ 1497063 h 2994126"/>
              <a:gd name="connsiteX1-13" fmla="*/ 1497065 w 2994130"/>
              <a:gd name="connsiteY1-14" fmla="*/ 0 h 2994126"/>
              <a:gd name="connsiteX2-15" fmla="*/ 2994130 w 2994130"/>
              <a:gd name="connsiteY2-16" fmla="*/ 1497063 h 2994126"/>
              <a:gd name="connsiteX3-17" fmla="*/ 1497065 w 2994130"/>
              <a:gd name="connsiteY3-18" fmla="*/ 2994126 h 2994126"/>
              <a:gd name="connsiteX4-19" fmla="*/ 0 w 2994130"/>
              <a:gd name="connsiteY4-20" fmla="*/ 1497063 h 29941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94130" h="2994126">
                <a:moveTo>
                  <a:pt x="0" y="1497063"/>
                </a:moveTo>
                <a:cubicBezTo>
                  <a:pt x="0" y="670258"/>
                  <a:pt x="670259" y="0"/>
                  <a:pt x="1497065" y="0"/>
                </a:cubicBezTo>
                <a:cubicBezTo>
                  <a:pt x="2323871" y="0"/>
                  <a:pt x="2994130" y="670258"/>
                  <a:pt x="2994130" y="1497063"/>
                </a:cubicBezTo>
                <a:cubicBezTo>
                  <a:pt x="2994130" y="2323868"/>
                  <a:pt x="2323871" y="2994126"/>
                  <a:pt x="1497065" y="2994126"/>
                </a:cubicBezTo>
                <a:cubicBezTo>
                  <a:pt x="670259" y="2994126"/>
                  <a:pt x="0" y="2323868"/>
                  <a:pt x="0" y="1497063"/>
                </a:cubicBezTo>
                <a:close/>
              </a:path>
            </a:pathLst>
          </a:custGeom>
          <a:noFill/>
          <a:ln w="19050" cap="flat" cmpd="sng" algn="ctr">
            <a:solidFill>
              <a:srgbClr val="F84949">
                <a:alpha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阿里巴巴普惠体 L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20" name="椭圆 19"/>
          <p:cNvSpPr/>
          <p:nvPr>
            <p:custDataLst>
              <p:tags r:id="rId9"/>
            </p:custDataLst>
          </p:nvPr>
        </p:nvSpPr>
        <p:spPr>
          <a:xfrm rot="8998455">
            <a:off x="6908800" y="2491423"/>
            <a:ext cx="139636" cy="139636"/>
          </a:xfrm>
          <a:prstGeom prst="ellipse">
            <a:avLst/>
          </a:prstGeom>
          <a:gradFill flip="none" rotWithShape="1">
            <a:gsLst>
              <a:gs pos="54000">
                <a:srgbClr val="F84949"/>
              </a:gs>
              <a:gs pos="100000">
                <a:srgbClr val="F84949"/>
              </a:gs>
              <a:gs pos="0">
                <a:srgbClr val="F84949">
                  <a:lumMod val="60000"/>
                  <a:lumOff val="4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8100000" algn="tr" rotWithShape="0">
              <a:srgbClr val="F84949">
                <a:lumMod val="75000"/>
                <a:alpha val="20000"/>
              </a:srgbClr>
            </a:outerShdw>
          </a:effectLst>
        </p:spPr>
        <p:txBody>
          <a:bodyPr rtlCol="0" anchor="ctr">
            <a:normAutofit fontScale="25000" lnSpcReduction="20000"/>
          </a:bodyPr>
          <a:p>
            <a:pPr algn="ctr"/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 rot="23401296">
            <a:off x="6906895" y="5086033"/>
            <a:ext cx="139636" cy="139636"/>
          </a:xfrm>
          <a:prstGeom prst="ellipse">
            <a:avLst/>
          </a:prstGeom>
          <a:gradFill flip="none" rotWithShape="1">
            <a:gsLst>
              <a:gs pos="54000">
                <a:srgbClr val="F84949"/>
              </a:gs>
              <a:gs pos="100000">
                <a:srgbClr val="F84949"/>
              </a:gs>
              <a:gs pos="0">
                <a:srgbClr val="F84949">
                  <a:lumMod val="60000"/>
                  <a:lumOff val="4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8100000" algn="tr" rotWithShape="0">
              <a:srgbClr val="F84949">
                <a:lumMod val="75000"/>
                <a:alpha val="20000"/>
              </a:srgbClr>
            </a:outerShdw>
          </a:effectLst>
        </p:spPr>
        <p:txBody>
          <a:bodyPr rtlCol="0" anchor="ctr">
            <a:normAutofit fontScale="25000" lnSpcReduction="20000"/>
          </a:bodyPr>
          <a:p>
            <a:pPr algn="ctr"/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 rot="16208597">
            <a:off x="4662805" y="3788093"/>
            <a:ext cx="139636" cy="139636"/>
          </a:xfrm>
          <a:prstGeom prst="ellipse">
            <a:avLst/>
          </a:prstGeom>
          <a:gradFill flip="none" rotWithShape="1">
            <a:gsLst>
              <a:gs pos="54000">
                <a:srgbClr val="F84949"/>
              </a:gs>
              <a:gs pos="100000">
                <a:srgbClr val="F84949"/>
              </a:gs>
              <a:gs pos="0">
                <a:srgbClr val="F84949">
                  <a:lumMod val="60000"/>
                  <a:lumOff val="4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8100000" algn="tr" rotWithShape="0">
              <a:srgbClr val="F84949">
                <a:lumMod val="75000"/>
                <a:alpha val="20000"/>
              </a:srgbClr>
            </a:outerShdw>
          </a:effectLst>
        </p:spPr>
        <p:txBody>
          <a:bodyPr rtlCol="0" anchor="ctr">
            <a:normAutofit fontScale="25000" lnSpcReduction="20000"/>
          </a:bodyPr>
          <a:p>
            <a:pPr algn="ctr"/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12"/>
            </p:custDataLst>
          </p:nvPr>
        </p:nvSpPr>
        <p:spPr>
          <a:xfrm>
            <a:off x="5375910" y="3560128"/>
            <a:ext cx="1707063" cy="698850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>
                    <a:lumMod val="100000"/>
                  </a:srgbClr>
                </a:solidFill>
                <a:latin typeface="方正大标宋简体" panose="02000000000000000000" charset="-122"/>
                <a:ea typeface="方正大标宋简体" panose="02000000000000000000" charset="-122"/>
                <a:cs typeface="微软雅黑" panose="020B0503020204020204" charset="-122"/>
              </a:rPr>
              <a:t>单击此处添加项标题</a:t>
            </a:r>
            <a:endParaRPr lang="zh-CN" altLang="en-US" sz="2000" dirty="0">
              <a:solidFill>
                <a:srgbClr val="FFFFFF">
                  <a:lumMod val="100000"/>
                </a:srgbClr>
              </a:solidFill>
              <a:latin typeface="方正大标宋简体" panose="02000000000000000000" charset="-122"/>
              <a:ea typeface="方正大标宋简体" panose="02000000000000000000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13"/>
            </p:custDataLst>
          </p:nvPr>
        </p:nvSpPr>
        <p:spPr>
          <a:xfrm>
            <a:off x="7119620" y="1897063"/>
            <a:ext cx="2757616" cy="61377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</a:rPr>
              <a:t>单击此处输入你的项正文，文字是您思想的提炼</a:t>
            </a: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14"/>
            </p:custDataLst>
          </p:nvPr>
        </p:nvSpPr>
        <p:spPr>
          <a:xfrm>
            <a:off x="1676400" y="3560128"/>
            <a:ext cx="2873047" cy="61377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</a:rPr>
              <a:t>单击此处输入你的项正文，文字是您思想的提炼</a:t>
            </a:r>
            <a:endParaRPr lang="zh-CN" altLang="en-US" sz="140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15"/>
            </p:custDataLst>
          </p:nvPr>
        </p:nvSpPr>
        <p:spPr>
          <a:xfrm>
            <a:off x="7134860" y="5195888"/>
            <a:ext cx="2757615" cy="61377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</a:rPr>
              <a:t>单击此处输入你的项正文，文字是您思想的提炼</a:t>
            </a: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24"/>
          <p:cNvSpPr/>
          <p:nvPr>
            <p:custDataLst>
              <p:tags r:id="rId1"/>
            </p:custDataLst>
          </p:nvPr>
        </p:nvSpPr>
        <p:spPr>
          <a:xfrm>
            <a:off x="824005" y="1608792"/>
            <a:ext cx="2571751" cy="4762501"/>
          </a:xfrm>
          <a:prstGeom prst="rect">
            <a:avLst/>
          </a:prstGeom>
          <a:solidFill>
            <a:srgbClr val="E622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" name="Shape 1425"/>
          <p:cNvSpPr/>
          <p:nvPr>
            <p:custDataLst>
              <p:tags r:id="rId2"/>
            </p:custDataLst>
          </p:nvPr>
        </p:nvSpPr>
        <p:spPr>
          <a:xfrm>
            <a:off x="6156312" y="1608792"/>
            <a:ext cx="2571751" cy="4762501"/>
          </a:xfrm>
          <a:prstGeom prst="rect">
            <a:avLst/>
          </a:prstGeom>
          <a:solidFill>
            <a:srgbClr val="E622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" name="TextBox 23"/>
          <p:cNvSpPr txBox="1"/>
          <p:nvPr>
            <p:custDataLst>
              <p:tags r:id="rId3"/>
            </p:custDataLst>
          </p:nvPr>
        </p:nvSpPr>
        <p:spPr>
          <a:xfrm>
            <a:off x="1076695" y="2423352"/>
            <a:ext cx="24033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大标宋简体" panose="02000000000000000000" charset="-122"/>
                <a:ea typeface="方正大标宋简体" panose="02000000000000000000" charset="-122"/>
                <a:cs typeface="Open Sans" pitchFamily="34" charset="0"/>
              </a:rPr>
              <a:t>单击添加标题</a:t>
            </a:r>
            <a:endParaRPr lang="zh-CN" altLang="en-US" sz="2400" dirty="0">
              <a:solidFill>
                <a:schemeClr val="bg1"/>
              </a:solidFill>
              <a:latin typeface="方正大标宋简体" panose="02000000000000000000" charset="-122"/>
              <a:ea typeface="方正大标宋简体" panose="02000000000000000000" charset="-122"/>
              <a:cs typeface="Open Sans" pitchFamily="34" charset="0"/>
            </a:endParaRPr>
          </a:p>
        </p:txBody>
      </p:sp>
      <p:sp>
        <p:nvSpPr>
          <p:cNvPr id="17" name="矩形 36"/>
          <p:cNvSpPr/>
          <p:nvPr>
            <p:custDataLst>
              <p:tags r:id="rId4"/>
            </p:custDataLst>
          </p:nvPr>
        </p:nvSpPr>
        <p:spPr>
          <a:xfrm>
            <a:off x="1114805" y="3257316"/>
            <a:ext cx="1991420" cy="116781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18" name="矩形 36"/>
          <p:cNvSpPr/>
          <p:nvPr>
            <p:custDataLst>
              <p:tags r:id="rId5"/>
            </p:custDataLst>
          </p:nvPr>
        </p:nvSpPr>
        <p:spPr>
          <a:xfrm>
            <a:off x="6425522" y="3257316"/>
            <a:ext cx="1991420" cy="116781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6570" y="0"/>
            <a:ext cx="11821160" cy="1713230"/>
            <a:chOff x="782" y="229"/>
            <a:chExt cx="18616" cy="2698"/>
          </a:xfrm>
        </p:grpSpPr>
        <p:pic>
          <p:nvPicPr>
            <p:cNvPr id="39" name="图片 38" descr="复旦校徽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84" y="229"/>
              <a:ext cx="3815" cy="2698"/>
            </a:xfrm>
            <a:prstGeom prst="rect">
              <a:avLst/>
            </a:prstGeom>
          </p:spPr>
        </p:pic>
        <p:sp>
          <p:nvSpPr>
            <p:cNvPr id="40" name="Freeform 7"/>
            <p:cNvSpPr/>
            <p:nvPr/>
          </p:nvSpPr>
          <p:spPr bwMode="auto">
            <a:xfrm>
              <a:off x="782" y="815"/>
              <a:ext cx="1673" cy="1056"/>
            </a:xfrm>
            <a:custGeom>
              <a:avLst/>
              <a:gdLst>
                <a:gd name="T0" fmla="*/ 579 w 1583"/>
                <a:gd name="T1" fmla="*/ 0 h 1325"/>
                <a:gd name="T2" fmla="*/ 1583 w 1583"/>
                <a:gd name="T3" fmla="*/ 0 h 1325"/>
                <a:gd name="T4" fmla="*/ 1004 w 1583"/>
                <a:gd name="T5" fmla="*/ 1325 h 1325"/>
                <a:gd name="T6" fmla="*/ 0 w 1583"/>
                <a:gd name="T7" fmla="*/ 1325 h 1325"/>
                <a:gd name="T8" fmla="*/ 579 w 1583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3" h="1325">
                  <a:moveTo>
                    <a:pt x="579" y="0"/>
                  </a:moveTo>
                  <a:lnTo>
                    <a:pt x="1583" y="0"/>
                  </a:lnTo>
                  <a:lnTo>
                    <a:pt x="1004" y="1325"/>
                  </a:lnTo>
                  <a:lnTo>
                    <a:pt x="0" y="1325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E6222F"/>
            </a:solidFill>
            <a:ln w="0">
              <a:noFill/>
              <a:prstDash val="solid"/>
              <a:round/>
            </a:ln>
          </p:spPr>
          <p:txBody>
            <a:bodyPr vert="horz" wrap="square" lIns="121911" tIns="60956" rIns="121911" bIns="60956" numCol="1" anchor="ctr" anchorCtr="1" compatLnSpc="1"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TextBox 48"/>
            <p:cNvSpPr txBox="1"/>
            <p:nvPr/>
          </p:nvSpPr>
          <p:spPr>
            <a:xfrm>
              <a:off x="2483" y="980"/>
              <a:ext cx="9222" cy="1364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noAutofit/>
            </a:bodyPr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大标宋简体" panose="02000000000000000000" charset="-122"/>
                  <a:ea typeface="方正大标宋简体" panose="02000000000000000000" charset="-122"/>
                  <a:cs typeface="+mn-ea"/>
                  <a:sym typeface="+mn-lt"/>
                </a:rPr>
                <a:t>单击此处输入标题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endParaRPr>
            </a:p>
          </p:txBody>
        </p:sp>
      </p:grpSp>
      <p:sp>
        <p:nvSpPr>
          <p:cNvPr id="2" name="TextBox 23"/>
          <p:cNvSpPr txBox="1"/>
          <p:nvPr>
            <p:custDataLst>
              <p:tags r:id="rId7"/>
            </p:custDataLst>
          </p:nvPr>
        </p:nvSpPr>
        <p:spPr>
          <a:xfrm>
            <a:off x="6425300" y="2550352"/>
            <a:ext cx="24033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方正大标宋简体" panose="02000000000000000000" charset="-122"/>
                <a:ea typeface="方正大标宋简体" panose="02000000000000000000" charset="-122"/>
                <a:cs typeface="Open Sans" pitchFamily="34" charset="0"/>
              </a:rPr>
              <a:t>单击添加标题</a:t>
            </a:r>
            <a:endParaRPr lang="zh-CN" altLang="en-US" sz="2400" dirty="0">
              <a:solidFill>
                <a:schemeClr val="bg1"/>
              </a:solidFill>
              <a:latin typeface="方正大标宋简体" panose="02000000000000000000" charset="-122"/>
              <a:ea typeface="方正大标宋简体" panose="02000000000000000000" charset="-122"/>
              <a:cs typeface="Open Sans" pitchFamily="34" charset="0"/>
            </a:endParaRPr>
          </a:p>
        </p:txBody>
      </p:sp>
      <p:pic>
        <p:nvPicPr>
          <p:cNvPr id="5" name="图片 4" descr="二教 MUL_6524-7"/>
          <p:cNvPicPr>
            <a:picLocks noChangeAspect="1"/>
          </p:cNvPicPr>
          <p:nvPr/>
        </p:nvPicPr>
        <p:blipFill>
          <a:blip r:embed="rId8"/>
          <a:srcRect r="63040"/>
          <a:stretch>
            <a:fillRect/>
          </a:stretch>
        </p:blipFill>
        <p:spPr>
          <a:xfrm>
            <a:off x="3515995" y="1609090"/>
            <a:ext cx="2535555" cy="4763135"/>
          </a:xfrm>
          <a:prstGeom prst="rect">
            <a:avLst/>
          </a:prstGeom>
        </p:spPr>
      </p:pic>
      <p:pic>
        <p:nvPicPr>
          <p:cNvPr id="6" name="图片 5" descr="二教 MUL_6524-7"/>
          <p:cNvPicPr>
            <a:picLocks noChangeAspect="1"/>
          </p:cNvPicPr>
          <p:nvPr/>
        </p:nvPicPr>
        <p:blipFill>
          <a:blip r:embed="rId8"/>
          <a:srcRect r="63040"/>
          <a:stretch>
            <a:fillRect/>
          </a:stretch>
        </p:blipFill>
        <p:spPr>
          <a:xfrm>
            <a:off x="8832850" y="1608455"/>
            <a:ext cx="2535555" cy="4763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/>
          <p:nvPr/>
        </p:nvSpPr>
        <p:spPr>
          <a:xfrm>
            <a:off x="1865313" y="1905000"/>
            <a:ext cx="281940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33"/>
          <p:cNvSpPr/>
          <p:nvPr/>
        </p:nvSpPr>
        <p:spPr>
          <a:xfrm>
            <a:off x="4837113" y="1905000"/>
            <a:ext cx="251460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4"/>
          <p:cNvSpPr/>
          <p:nvPr/>
        </p:nvSpPr>
        <p:spPr>
          <a:xfrm>
            <a:off x="7504112" y="1905000"/>
            <a:ext cx="281940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0"/>
          <p:cNvSpPr/>
          <p:nvPr/>
        </p:nvSpPr>
        <p:spPr>
          <a:xfrm>
            <a:off x="1865313" y="3782290"/>
            <a:ext cx="281940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1"/>
          <p:cNvSpPr/>
          <p:nvPr/>
        </p:nvSpPr>
        <p:spPr>
          <a:xfrm>
            <a:off x="4837113" y="3782290"/>
            <a:ext cx="251460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0"/>
          <p:cNvSpPr/>
          <p:nvPr/>
        </p:nvSpPr>
        <p:spPr>
          <a:xfrm>
            <a:off x="7504112" y="3782290"/>
            <a:ext cx="281940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/>
          <p:nvPr/>
        </p:nvGrpSpPr>
        <p:grpSpPr>
          <a:xfrm>
            <a:off x="8652027" y="4045380"/>
            <a:ext cx="348869" cy="349465"/>
            <a:chOff x="7287419" y="3505994"/>
            <a:chExt cx="464344" cy="465138"/>
          </a:xfrm>
          <a:solidFill>
            <a:srgbClr val="FF0000"/>
          </a:solidFill>
        </p:grpSpPr>
        <p:sp>
          <p:nvSpPr>
            <p:cNvPr id="9" name="AutoShape 37"/>
            <p:cNvSpPr/>
            <p:nvPr/>
          </p:nvSpPr>
          <p:spPr bwMode="auto">
            <a:xfrm>
              <a:off x="7287419" y="354965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" name="AutoShape 38"/>
            <p:cNvSpPr/>
            <p:nvPr/>
          </p:nvSpPr>
          <p:spPr bwMode="auto">
            <a:xfrm>
              <a:off x="7490619" y="373856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" name="AutoShape 39"/>
            <p:cNvSpPr/>
            <p:nvPr/>
          </p:nvSpPr>
          <p:spPr bwMode="auto">
            <a:xfrm>
              <a:off x="7679532" y="350599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" name="AutoShape 40"/>
            <p:cNvSpPr/>
            <p:nvPr/>
          </p:nvSpPr>
          <p:spPr bwMode="auto">
            <a:xfrm>
              <a:off x="7403307" y="372427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" name="AutoShape 41"/>
            <p:cNvSpPr/>
            <p:nvPr/>
          </p:nvSpPr>
          <p:spPr bwMode="auto">
            <a:xfrm>
              <a:off x="7461250" y="382587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42"/>
            <p:cNvSpPr/>
            <p:nvPr/>
          </p:nvSpPr>
          <p:spPr bwMode="auto">
            <a:xfrm>
              <a:off x="7693819" y="360759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8661988" y="2101364"/>
            <a:ext cx="348868" cy="348868"/>
            <a:chOff x="8216107" y="1647825"/>
            <a:chExt cx="464344" cy="464344"/>
          </a:xfrm>
          <a:solidFill>
            <a:srgbClr val="FF0000"/>
          </a:solidFill>
        </p:grpSpPr>
        <p:sp>
          <p:nvSpPr>
            <p:cNvPr id="16" name="AutoShape 81"/>
            <p:cNvSpPr/>
            <p:nvPr/>
          </p:nvSpPr>
          <p:spPr bwMode="auto">
            <a:xfrm>
              <a:off x="8216107" y="164782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82"/>
            <p:cNvSpPr/>
            <p:nvPr/>
          </p:nvSpPr>
          <p:spPr bwMode="auto">
            <a:xfrm>
              <a:off x="8259763" y="202485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8" name="Group 31"/>
          <p:cNvGrpSpPr/>
          <p:nvPr/>
        </p:nvGrpSpPr>
        <p:grpSpPr>
          <a:xfrm>
            <a:off x="5962558" y="4045380"/>
            <a:ext cx="263709" cy="384412"/>
            <a:chOff x="3582988" y="3510757"/>
            <a:chExt cx="319088" cy="465138"/>
          </a:xfrm>
          <a:solidFill>
            <a:srgbClr val="FF0000"/>
          </a:solidFill>
        </p:grpSpPr>
        <p:sp>
          <p:nvSpPr>
            <p:cNvPr id="19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1" name="Group 34"/>
          <p:cNvGrpSpPr/>
          <p:nvPr/>
        </p:nvGrpSpPr>
        <p:grpSpPr>
          <a:xfrm>
            <a:off x="3194215" y="4063152"/>
            <a:ext cx="349465" cy="348868"/>
            <a:chOff x="2581275" y="2582069"/>
            <a:chExt cx="465138" cy="464344"/>
          </a:xfrm>
          <a:solidFill>
            <a:srgbClr val="FF0000"/>
          </a:solidFill>
        </p:grpSpPr>
        <p:sp>
          <p:nvSpPr>
            <p:cNvPr id="22" name="AutoShape 128"/>
            <p:cNvSpPr/>
            <p:nvPr/>
          </p:nvSpPr>
          <p:spPr bwMode="auto">
            <a:xfrm>
              <a:off x="2581275" y="2582069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29"/>
            <p:cNvSpPr/>
            <p:nvPr/>
          </p:nvSpPr>
          <p:spPr bwMode="auto">
            <a:xfrm>
              <a:off x="2871788" y="2640013"/>
              <a:ext cx="115888" cy="115888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solidFill>
                <a:srgbClr val="FF0000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" name="AutoShape 130"/>
          <p:cNvSpPr/>
          <p:nvPr/>
        </p:nvSpPr>
        <p:spPr bwMode="auto">
          <a:xfrm>
            <a:off x="3170503" y="2115451"/>
            <a:ext cx="383755" cy="38375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1AB49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25" name="AutoShape 137"/>
          <p:cNvSpPr/>
          <p:nvPr/>
        </p:nvSpPr>
        <p:spPr bwMode="auto">
          <a:xfrm>
            <a:off x="5919978" y="2115451"/>
            <a:ext cx="348868" cy="348868"/>
          </a:xfrm>
          <a:custGeom>
            <a:avLst/>
            <a:gdLst>
              <a:gd name="T0" fmla="+- 0 10819 195"/>
              <a:gd name="T1" fmla="*/ T0 w 21248"/>
              <a:gd name="T2" fmla="*/ 10800 h 21600"/>
              <a:gd name="T3" fmla="+- 0 10819 195"/>
              <a:gd name="T4" fmla="*/ T3 w 21248"/>
              <a:gd name="T5" fmla="*/ 10800 h 21600"/>
              <a:gd name="T6" fmla="+- 0 10819 195"/>
              <a:gd name="T7" fmla="*/ T6 w 21248"/>
              <a:gd name="T8" fmla="*/ 10800 h 21600"/>
              <a:gd name="T9" fmla="+- 0 10819 195"/>
              <a:gd name="T10" fmla="*/ T9 w 2124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248" h="21600">
                <a:moveTo>
                  <a:pt x="19868" y="17133"/>
                </a:moveTo>
                <a:cubicBezTo>
                  <a:pt x="19766" y="17386"/>
                  <a:pt x="19525" y="17549"/>
                  <a:pt x="19255" y="17549"/>
                </a:cubicBezTo>
                <a:lnTo>
                  <a:pt x="19058" y="17549"/>
                </a:lnTo>
                <a:lnTo>
                  <a:pt x="3983" y="2226"/>
                </a:lnTo>
                <a:lnTo>
                  <a:pt x="3983" y="2025"/>
                </a:lnTo>
                <a:cubicBezTo>
                  <a:pt x="3983" y="1750"/>
                  <a:pt x="4144" y="1506"/>
                  <a:pt x="4393" y="1401"/>
                </a:cubicBezTo>
                <a:cubicBezTo>
                  <a:pt x="4475" y="1367"/>
                  <a:pt x="4560" y="1350"/>
                  <a:pt x="4647" y="1350"/>
                </a:cubicBezTo>
                <a:cubicBezTo>
                  <a:pt x="4824" y="1350"/>
                  <a:pt x="4991" y="1420"/>
                  <a:pt x="5116" y="1547"/>
                </a:cubicBezTo>
                <a:lnTo>
                  <a:pt x="19724" y="16397"/>
                </a:lnTo>
                <a:cubicBezTo>
                  <a:pt x="19915" y="16591"/>
                  <a:pt x="19972" y="16880"/>
                  <a:pt x="19868" y="17133"/>
                </a:cubicBezTo>
                <a:moveTo>
                  <a:pt x="10121" y="17549"/>
                </a:moveTo>
                <a:cubicBezTo>
                  <a:pt x="10017" y="17549"/>
                  <a:pt x="9922" y="17586"/>
                  <a:pt x="9824" y="17609"/>
                </a:cubicBezTo>
                <a:lnTo>
                  <a:pt x="3923" y="11612"/>
                </a:lnTo>
                <a:cubicBezTo>
                  <a:pt x="3946" y="11512"/>
                  <a:pt x="3982" y="11415"/>
                  <a:pt x="3982" y="11311"/>
                </a:cubicBezTo>
                <a:lnTo>
                  <a:pt x="3983" y="3180"/>
                </a:lnTo>
                <a:lnTo>
                  <a:pt x="18119" y="17549"/>
                </a:lnTo>
                <a:cubicBezTo>
                  <a:pt x="18119" y="17549"/>
                  <a:pt x="10121" y="17549"/>
                  <a:pt x="10121" y="17549"/>
                </a:cubicBezTo>
                <a:close/>
                <a:moveTo>
                  <a:pt x="9182" y="17945"/>
                </a:moveTo>
                <a:lnTo>
                  <a:pt x="7109" y="20052"/>
                </a:lnTo>
                <a:cubicBezTo>
                  <a:pt x="6939" y="20224"/>
                  <a:pt x="6742" y="20249"/>
                  <a:pt x="6640" y="20249"/>
                </a:cubicBezTo>
                <a:cubicBezTo>
                  <a:pt x="6537" y="20249"/>
                  <a:pt x="6339" y="20224"/>
                  <a:pt x="6170" y="20052"/>
                </a:cubicBezTo>
                <a:lnTo>
                  <a:pt x="1522" y="15327"/>
                </a:lnTo>
                <a:cubicBezTo>
                  <a:pt x="1352" y="15154"/>
                  <a:pt x="1327" y="14953"/>
                  <a:pt x="1327" y="14850"/>
                </a:cubicBezTo>
                <a:cubicBezTo>
                  <a:pt x="1327" y="14745"/>
                  <a:pt x="1352" y="14544"/>
                  <a:pt x="1522" y="14373"/>
                </a:cubicBezTo>
                <a:lnTo>
                  <a:pt x="3593" y="12266"/>
                </a:lnTo>
                <a:cubicBezTo>
                  <a:pt x="3599" y="12260"/>
                  <a:pt x="3601" y="12251"/>
                  <a:pt x="3607" y="12245"/>
                </a:cubicBezTo>
                <a:lnTo>
                  <a:pt x="9202" y="17932"/>
                </a:lnTo>
                <a:cubicBezTo>
                  <a:pt x="9196" y="17937"/>
                  <a:pt x="9187" y="17939"/>
                  <a:pt x="9182" y="17945"/>
                </a:cubicBezTo>
                <a:moveTo>
                  <a:pt x="6056" y="593"/>
                </a:moveTo>
                <a:cubicBezTo>
                  <a:pt x="5675" y="205"/>
                  <a:pt x="5165" y="0"/>
                  <a:pt x="4647" y="0"/>
                </a:cubicBezTo>
                <a:cubicBezTo>
                  <a:pt x="4390" y="0"/>
                  <a:pt x="4132" y="49"/>
                  <a:pt x="3885" y="154"/>
                </a:cubicBezTo>
                <a:cubicBezTo>
                  <a:pt x="3141" y="467"/>
                  <a:pt x="2655" y="1205"/>
                  <a:pt x="2655" y="2025"/>
                </a:cubicBezTo>
                <a:lnTo>
                  <a:pt x="2654" y="11311"/>
                </a:lnTo>
                <a:lnTo>
                  <a:pt x="583" y="13418"/>
                </a:lnTo>
                <a:cubicBezTo>
                  <a:pt x="-195" y="14208"/>
                  <a:pt x="-195" y="15491"/>
                  <a:pt x="583" y="16281"/>
                </a:cubicBezTo>
                <a:lnTo>
                  <a:pt x="5231" y="21006"/>
                </a:lnTo>
                <a:cubicBezTo>
                  <a:pt x="5620" y="21402"/>
                  <a:pt x="6131" y="21599"/>
                  <a:pt x="6640" y="21599"/>
                </a:cubicBezTo>
                <a:cubicBezTo>
                  <a:pt x="7150" y="21599"/>
                  <a:pt x="7659" y="21402"/>
                  <a:pt x="8048" y="21006"/>
                </a:cubicBezTo>
                <a:lnTo>
                  <a:pt x="10121" y="18900"/>
                </a:lnTo>
                <a:lnTo>
                  <a:pt x="19255" y="18900"/>
                </a:lnTo>
                <a:cubicBezTo>
                  <a:pt x="20062" y="18900"/>
                  <a:pt x="20788" y="18407"/>
                  <a:pt x="21095" y="17650"/>
                </a:cubicBezTo>
                <a:cubicBezTo>
                  <a:pt x="21405" y="16893"/>
                  <a:pt x="21234" y="16022"/>
                  <a:pt x="20663" y="15443"/>
                </a:cubicBezTo>
                <a:cubicBezTo>
                  <a:pt x="20663" y="15443"/>
                  <a:pt x="6056" y="593"/>
                  <a:pt x="6056" y="593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9" name="Rectangle 29"/>
          <p:cNvSpPr/>
          <p:nvPr/>
        </p:nvSpPr>
        <p:spPr>
          <a:xfrm>
            <a:off x="2407738" y="2893651"/>
            <a:ext cx="2009488" cy="57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40" name="Rectangle 30"/>
          <p:cNvSpPr/>
          <p:nvPr/>
        </p:nvSpPr>
        <p:spPr>
          <a:xfrm>
            <a:off x="2816309" y="262402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41" name="Rectangle 29"/>
          <p:cNvSpPr/>
          <p:nvPr/>
        </p:nvSpPr>
        <p:spPr>
          <a:xfrm>
            <a:off x="5111232" y="2893651"/>
            <a:ext cx="2009488" cy="57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42" name="Rectangle 30"/>
          <p:cNvSpPr/>
          <p:nvPr/>
        </p:nvSpPr>
        <p:spPr>
          <a:xfrm>
            <a:off x="5519803" y="262402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43" name="Rectangle 29"/>
          <p:cNvSpPr/>
          <p:nvPr/>
        </p:nvSpPr>
        <p:spPr>
          <a:xfrm>
            <a:off x="7941884" y="2893651"/>
            <a:ext cx="2009488" cy="57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44" name="Rectangle 30"/>
          <p:cNvSpPr/>
          <p:nvPr/>
        </p:nvSpPr>
        <p:spPr>
          <a:xfrm>
            <a:off x="8350455" y="262402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45" name="Rectangle 29"/>
          <p:cNvSpPr/>
          <p:nvPr/>
        </p:nvSpPr>
        <p:spPr>
          <a:xfrm>
            <a:off x="2407738" y="4758533"/>
            <a:ext cx="2009488" cy="57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46" name="Rectangle 30"/>
          <p:cNvSpPr/>
          <p:nvPr/>
        </p:nvSpPr>
        <p:spPr>
          <a:xfrm>
            <a:off x="2816309" y="448891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47" name="Rectangle 29"/>
          <p:cNvSpPr/>
          <p:nvPr/>
        </p:nvSpPr>
        <p:spPr>
          <a:xfrm>
            <a:off x="5111232" y="4758533"/>
            <a:ext cx="2009488" cy="57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48" name="Rectangle 30"/>
          <p:cNvSpPr/>
          <p:nvPr/>
        </p:nvSpPr>
        <p:spPr>
          <a:xfrm>
            <a:off x="5519803" y="448891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49" name="Rectangle 29"/>
          <p:cNvSpPr/>
          <p:nvPr/>
        </p:nvSpPr>
        <p:spPr>
          <a:xfrm>
            <a:off x="7941884" y="4758533"/>
            <a:ext cx="2009488" cy="57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50" name="Rectangle 30"/>
          <p:cNvSpPr/>
          <p:nvPr/>
        </p:nvSpPr>
        <p:spPr>
          <a:xfrm>
            <a:off x="8350455" y="448891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96570" y="0"/>
            <a:ext cx="11821160" cy="1713230"/>
            <a:chOff x="782" y="229"/>
            <a:chExt cx="18616" cy="2698"/>
          </a:xfrm>
        </p:grpSpPr>
        <p:pic>
          <p:nvPicPr>
            <p:cNvPr id="27" name="图片 26" descr="复旦校徽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584" y="229"/>
              <a:ext cx="3815" cy="2698"/>
            </a:xfrm>
            <a:prstGeom prst="rect">
              <a:avLst/>
            </a:prstGeom>
          </p:spPr>
        </p:pic>
        <p:sp>
          <p:nvSpPr>
            <p:cNvPr id="28" name="Freeform 7"/>
            <p:cNvSpPr/>
            <p:nvPr/>
          </p:nvSpPr>
          <p:spPr bwMode="auto">
            <a:xfrm>
              <a:off x="782" y="815"/>
              <a:ext cx="1673" cy="1056"/>
            </a:xfrm>
            <a:custGeom>
              <a:avLst/>
              <a:gdLst>
                <a:gd name="T0" fmla="*/ 579 w 1583"/>
                <a:gd name="T1" fmla="*/ 0 h 1325"/>
                <a:gd name="T2" fmla="*/ 1583 w 1583"/>
                <a:gd name="T3" fmla="*/ 0 h 1325"/>
                <a:gd name="T4" fmla="*/ 1004 w 1583"/>
                <a:gd name="T5" fmla="*/ 1325 h 1325"/>
                <a:gd name="T6" fmla="*/ 0 w 1583"/>
                <a:gd name="T7" fmla="*/ 1325 h 1325"/>
                <a:gd name="T8" fmla="*/ 579 w 1583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3" h="1325">
                  <a:moveTo>
                    <a:pt x="579" y="0"/>
                  </a:moveTo>
                  <a:lnTo>
                    <a:pt x="1583" y="0"/>
                  </a:lnTo>
                  <a:lnTo>
                    <a:pt x="1004" y="1325"/>
                  </a:lnTo>
                  <a:lnTo>
                    <a:pt x="0" y="1325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E6222F"/>
            </a:solidFill>
            <a:ln w="0">
              <a:noFill/>
              <a:prstDash val="solid"/>
              <a:round/>
            </a:ln>
          </p:spPr>
          <p:txBody>
            <a:bodyPr vert="horz" wrap="square" lIns="121911" tIns="60956" rIns="121911" bIns="60956" numCol="1" anchor="ctr" anchorCtr="1" compatLnSpc="1"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TextBox 48"/>
            <p:cNvSpPr txBox="1"/>
            <p:nvPr/>
          </p:nvSpPr>
          <p:spPr>
            <a:xfrm>
              <a:off x="2483" y="980"/>
              <a:ext cx="9222" cy="1364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noAutofit/>
            </a:bodyPr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大标宋简体" panose="02000000000000000000" charset="-122"/>
                  <a:ea typeface="方正大标宋简体" panose="02000000000000000000" charset="-122"/>
                  <a:cs typeface="+mn-ea"/>
                  <a:sym typeface="+mn-lt"/>
                </a:rPr>
                <a:t>单击此处输入标题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96570" y="0"/>
            <a:ext cx="11821160" cy="1713230"/>
            <a:chOff x="782" y="229"/>
            <a:chExt cx="18616" cy="2698"/>
          </a:xfrm>
        </p:grpSpPr>
        <p:pic>
          <p:nvPicPr>
            <p:cNvPr id="27" name="图片 26" descr="复旦校徽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584" y="229"/>
              <a:ext cx="3815" cy="2698"/>
            </a:xfrm>
            <a:prstGeom prst="rect">
              <a:avLst/>
            </a:prstGeom>
          </p:spPr>
        </p:pic>
        <p:sp>
          <p:nvSpPr>
            <p:cNvPr id="28" name="Freeform 7"/>
            <p:cNvSpPr/>
            <p:nvPr/>
          </p:nvSpPr>
          <p:spPr bwMode="auto">
            <a:xfrm>
              <a:off x="782" y="815"/>
              <a:ext cx="1673" cy="1056"/>
            </a:xfrm>
            <a:custGeom>
              <a:avLst/>
              <a:gdLst>
                <a:gd name="T0" fmla="*/ 579 w 1583"/>
                <a:gd name="T1" fmla="*/ 0 h 1325"/>
                <a:gd name="T2" fmla="*/ 1583 w 1583"/>
                <a:gd name="T3" fmla="*/ 0 h 1325"/>
                <a:gd name="T4" fmla="*/ 1004 w 1583"/>
                <a:gd name="T5" fmla="*/ 1325 h 1325"/>
                <a:gd name="T6" fmla="*/ 0 w 1583"/>
                <a:gd name="T7" fmla="*/ 1325 h 1325"/>
                <a:gd name="T8" fmla="*/ 579 w 1583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3" h="1325">
                  <a:moveTo>
                    <a:pt x="579" y="0"/>
                  </a:moveTo>
                  <a:lnTo>
                    <a:pt x="1583" y="0"/>
                  </a:lnTo>
                  <a:lnTo>
                    <a:pt x="1004" y="1325"/>
                  </a:lnTo>
                  <a:lnTo>
                    <a:pt x="0" y="1325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E6222F"/>
            </a:solidFill>
            <a:ln w="0">
              <a:noFill/>
              <a:prstDash val="solid"/>
              <a:round/>
            </a:ln>
          </p:spPr>
          <p:txBody>
            <a:bodyPr vert="horz" wrap="square" lIns="121911" tIns="60956" rIns="121911" bIns="60956" numCol="1" anchor="ctr" anchorCtr="1" compatLnSpc="1"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TextBox 48"/>
            <p:cNvSpPr txBox="1"/>
            <p:nvPr/>
          </p:nvSpPr>
          <p:spPr>
            <a:xfrm>
              <a:off x="2483" y="980"/>
              <a:ext cx="9222" cy="1364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noAutofit/>
            </a:bodyPr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大标宋简体" panose="02000000000000000000" charset="-122"/>
                  <a:ea typeface="方正大标宋简体" panose="02000000000000000000" charset="-122"/>
                  <a:cs typeface="+mn-ea"/>
                  <a:sym typeface="+mn-lt"/>
                </a:rPr>
                <a:t>单击此处输入标题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 descr="包栋宇3584025175072872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79600"/>
            <a:ext cx="5694045" cy="3796665"/>
          </a:xfrm>
          <a:prstGeom prst="rect">
            <a:avLst/>
          </a:prstGeom>
        </p:spPr>
      </p:pic>
      <p:sp>
        <p:nvSpPr>
          <p:cNvPr id="31" name="TextBox 24"/>
          <p:cNvSpPr txBox="1"/>
          <p:nvPr/>
        </p:nvSpPr>
        <p:spPr>
          <a:xfrm>
            <a:off x="7317740" y="3288030"/>
            <a:ext cx="3648075" cy="170561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大标宋简体" panose="02000000000000000000" charset="-122"/>
                <a:ea typeface="方正大标宋简体" panose="02000000000000000000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sym typeface="FZHei-B01S" panose="02010601030101010101" pitchFamily="2" charset="-122"/>
            </a:endParaRPr>
          </a:p>
        </p:txBody>
      </p:sp>
      <p:sp>
        <p:nvSpPr>
          <p:cNvPr id="32" name="TextBox 48"/>
          <p:cNvSpPr txBox="1"/>
          <p:nvPr/>
        </p:nvSpPr>
        <p:spPr>
          <a:xfrm>
            <a:off x="7189470" y="2292350"/>
            <a:ext cx="4871085" cy="643890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rPr>
              <a:t>单击此处输入正文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314.05519685039377,&quot;left&quot;:630.3703937007874,&quot;top&quot;:163.34141732283464,&quot;width&quot;:286.0191338582678}"/>
</p:tagLst>
</file>

<file path=ppt/tags/tag10.xml><?xml version="1.0" encoding="utf-8"?>
<p:tagLst xmlns:p="http://schemas.openxmlformats.org/presentationml/2006/main">
  <p:tag name="KSO_WM_DIAGRAM_VIRTUALLY_FRAME" val="{&quot;height&quot;:269.2912598425197,&quot;left&quot;:103.53370078740156,&quot;top&quot;:170.55,&quot;width&quot;:755.0651968503937}"/>
</p:tagLst>
</file>

<file path=ppt/tags/tag11.xml><?xml version="1.0" encoding="utf-8"?>
<p:tagLst xmlns:p="http://schemas.openxmlformats.org/presentationml/2006/main">
  <p:tag name="KSO_WM_DIAGRAM_VIRTUALLY_FRAME" val="{&quot;height&quot;:269.2912598425197,&quot;left&quot;:103.53370078740156,&quot;top&quot;:170.55,&quot;width&quot;:755.0651968503937}"/>
</p:tagLst>
</file>

<file path=ppt/tags/tag12.xml><?xml version="1.0" encoding="utf-8"?>
<p:tagLst xmlns:p="http://schemas.openxmlformats.org/presentationml/2006/main">
  <p:tag name="KSO_WM_DIAGRAM_VIRTUALLY_FRAME" val="{&quot;height&quot;:269.2912598425197,&quot;left&quot;:103.53370078740156,&quot;top&quot;:170.55,&quot;width&quot;:755.0651968503937}"/>
</p:tagLst>
</file>

<file path=ppt/tags/tag13.xml><?xml version="1.0" encoding="utf-8"?>
<p:tagLst xmlns:p="http://schemas.openxmlformats.org/presentationml/2006/main">
  <p:tag name="KSO_WM_DIAGRAM_VIRTUALLY_FRAME" val="{&quot;height&quot;:269.2912598425197,&quot;left&quot;:103.53370078740156,&quot;top&quot;:170.55,&quot;width&quot;:755.0651968503937}"/>
</p:tagLst>
</file>

<file path=ppt/tags/tag14.xml><?xml version="1.0" encoding="utf-8"?>
<p:tagLst xmlns:p="http://schemas.openxmlformats.org/presentationml/2006/main">
  <p:tag name="KSO_WM_DIAGRAM_VIRTUALLY_FRAME" val="{&quot;height&quot;:269.2912598425197,&quot;left&quot;:103.53370078740156,&quot;top&quot;:170.55,&quot;width&quot;:755.0651968503937}"/>
</p:tagLst>
</file>

<file path=ppt/tags/tag15.xml><?xml version="1.0" encoding="utf-8"?>
<p:tagLst xmlns:p="http://schemas.openxmlformats.org/presentationml/2006/main">
  <p:tag name="KSO_WM_DIAGRAM_VIRTUALLY_FRAME" val="{&quot;height&quot;:269.2912598425197,&quot;left&quot;:103.53370078740156,&quot;top&quot;:170.55,&quot;width&quot;:755.0651968503937}"/>
</p:tagLst>
</file>

<file path=ppt/tags/tag16.xml><?xml version="1.0" encoding="utf-8"?>
<p:tagLst xmlns:p="http://schemas.openxmlformats.org/presentationml/2006/main">
  <p:tag name="KSO_WM_DIAGRAM_VIRTUALLY_FRAME" val="{&quot;height&quot;:269.2912598425197,&quot;left&quot;:103.53370078740156,&quot;top&quot;:170.55,&quot;width&quot;:755.0651968503937}"/>
</p:tagLst>
</file>

<file path=ppt/tags/tag17.xml><?xml version="1.0" encoding="utf-8"?>
<p:tagLst xmlns:p="http://schemas.openxmlformats.org/presentationml/2006/main">
  <p:tag name="KSO_WM_DIAGRAM_VIRTUALLY_FRAME" val="{&quot;height&quot;:269.2912598425197,&quot;left&quot;:103.53370078740156,&quot;top&quot;:170.55,&quot;width&quot;:755.0651968503937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i*1_1_2"/>
  <p:tag name="KSO_WM_TEMPLATE_CATEGORY" val="diagram"/>
  <p:tag name="KSO_WM_TEMPLATE_INDEX" val="20231661"/>
  <p:tag name="KSO_WM_UNIT_LAYERLEVEL" val="1_1_1"/>
  <p:tag name="KSO_WM_TAG_VERSION" val="3.0"/>
  <p:tag name="KSO_WM_BEAUTIFY_FLAG" val="#wm#"/>
  <p:tag name="KSO_WM_UNIT_TYPE" val="n_h_i"/>
  <p:tag name="KSO_WM_UNIT_INDEX" val="1_1_2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i*1_1_7"/>
  <p:tag name="KSO_WM_TEMPLATE_CATEGORY" val="diagram"/>
  <p:tag name="KSO_WM_TEMPLATE_INDEX" val="20231661"/>
  <p:tag name="KSO_WM_UNIT_LAYERLEVEL" val="1_1_1"/>
  <p:tag name="KSO_WM_TAG_VERSION" val="3.0"/>
  <p:tag name="KSO_WM_BEAUTIFY_FLAG" val="#wm#"/>
  <p:tag name="KSO_WM_UNIT_TYPE" val="n_h_i"/>
  <p:tag name="KSO_WM_UNIT_INDEX" val="1_1_7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.xml><?xml version="1.0" encoding="utf-8"?>
<p:tagLst xmlns:p="http://schemas.openxmlformats.org/presentationml/2006/main">
  <p:tag name="KSO_WM_DIAGRAM_VIRTUALLY_FRAME" val="{&quot;height&quot;:314.05519685039377,&quot;left&quot;:630.3703937007874,&quot;top&quot;:163.34141732283464,&quot;width&quot;:286.0191338582678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i*1_1_3"/>
  <p:tag name="KSO_WM_TEMPLATE_CATEGORY" val="diagram"/>
  <p:tag name="KSO_WM_TEMPLATE_INDEX" val="20231661"/>
  <p:tag name="KSO_WM_UNIT_LAYERLEVEL" val="1_1_1"/>
  <p:tag name="KSO_WM_TAG_VERSION" val="3.0"/>
  <p:tag name="KSO_WM_BEAUTIFY_FLAG" val="#wm#"/>
  <p:tag name="KSO_WM_UNIT_TYPE" val="n_h_i"/>
  <p:tag name="KSO_WM_UNIT_INDEX" val="1_1_3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i*1_1_4"/>
  <p:tag name="KSO_WM_TEMPLATE_CATEGORY" val="diagram"/>
  <p:tag name="KSO_WM_TEMPLATE_INDEX" val="20231661"/>
  <p:tag name="KSO_WM_UNIT_LAYERLEVEL" val="1_1_1"/>
  <p:tag name="KSO_WM_TAG_VERSION" val="3.0"/>
  <p:tag name="KSO_WM_BEAUTIFY_FLAG" val="#wm#"/>
  <p:tag name="KSO_WM_UNIT_TYPE" val="n_h_i"/>
  <p:tag name="KSO_WM_UNIT_INDEX" val="1_1_4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i*1_1_5"/>
  <p:tag name="KSO_WM_TEMPLATE_CATEGORY" val="diagram"/>
  <p:tag name="KSO_WM_TEMPLATE_INDEX" val="20231661"/>
  <p:tag name="KSO_WM_UNIT_LAYERLEVEL" val="1_1_1"/>
  <p:tag name="KSO_WM_TAG_VERSION" val="3.0"/>
  <p:tag name="KSO_WM_BEAUTIFY_FLAG" val="#wm#"/>
  <p:tag name="KSO_WM_UNIT_TYPE" val="n_h_i"/>
  <p:tag name="KSO_WM_UNIT_INDEX" val="1_1_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i*1_1_6"/>
  <p:tag name="KSO_WM_TEMPLATE_CATEGORY" val="diagram"/>
  <p:tag name="KSO_WM_TEMPLATE_INDEX" val="20231661"/>
  <p:tag name="KSO_WM_UNIT_LAYERLEVEL" val="1_1_1"/>
  <p:tag name="KSO_WM_TAG_VERSION" val="3.0"/>
  <p:tag name="KSO_WM_BEAUTIFY_FLAG" val="#wm#"/>
  <p:tag name="KSO_WM_UNIT_TYPE" val="n_h_i"/>
  <p:tag name="KSO_WM_UNIT_INDEX" val="1_1_6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i*1_2_1"/>
  <p:tag name="KSO_WM_TEMPLATE_CATEGORY" val="diagram"/>
  <p:tag name="KSO_WM_TEMPLATE_INDEX" val="20231661"/>
  <p:tag name="KSO_WM_UNIT_LAYERLEVEL" val="1_1_1"/>
  <p:tag name="KSO_WM_TAG_VERSION" val="3.0"/>
  <p:tag name="KSO_WM_BEAUTIFY_FLAG" val="#wm#"/>
  <p:tag name="KSO_WM_UNIT_TYPE" val="n_h_i"/>
  <p:tag name="KSO_WM_UNIT_INDEX" val="1_2_1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99999976158142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h_i*1_2_2_1"/>
  <p:tag name="KSO_WM_TEMPLATE_CATEGORY" val="diagram"/>
  <p:tag name="KSO_WM_TEMPLATE_INDEX" val="20231661"/>
  <p:tag name="KSO_WM_UNIT_LAYERLEVEL" val="1_1_1_1"/>
  <p:tag name="KSO_WM_TAG_VERSION" val="3.0"/>
  <p:tag name="KSO_WM_BEAUTIFY_FLAG" val="#wm#"/>
  <p:tag name="KSO_WM_UNIT_TYPE" val="n_h_h_i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h_i*1_2_3_1"/>
  <p:tag name="KSO_WM_TEMPLATE_CATEGORY" val="diagram"/>
  <p:tag name="KSO_WM_TEMPLATE_INDEX" val="20231661"/>
  <p:tag name="KSO_WM_UNIT_LAYERLEVEL" val="1_1_1_1"/>
  <p:tag name="KSO_WM_TAG_VERSION" val="3.0"/>
  <p:tag name="KSO_WM_BEAUTIFY_FLAG" val="#wm#"/>
  <p:tag name="KSO_WM_UNIT_TYPE" val="n_h_h_i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1_2*n_h_h_i*1_2_1_1"/>
  <p:tag name="KSO_WM_TEMPLATE_CATEGORY" val="diagram"/>
  <p:tag name="KSO_WM_TEMPLATE_INDEX" val="20231661"/>
  <p:tag name="KSO_WM_UNIT_LAYERLEVEL" val="1_1_1_1"/>
  <p:tag name="KSO_WM_TAG_VERSION" val="3.0"/>
  <p:tag name="KSO_WM_BEAUTIFY_FLAG" val="#wm#"/>
  <p:tag name="KSO_WM_UNIT_TYPE" val="n_h_h_i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661_2*n_h_a*1_1_1"/>
  <p:tag name="KSO_WM_TEMPLATE_CATEGORY" val="diagram"/>
  <p:tag name="KSO_WM_TEMPLATE_INDEX" val="20231661"/>
  <p:tag name="KSO_WM_UNIT_LAYERLEVEL" val="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661_2*n_h_h_f*1_2_2_1"/>
  <p:tag name="KSO_WM_TEMPLATE_CATEGORY" val="diagram"/>
  <p:tag name="KSO_WM_TEMPLATE_INDEX" val="20231661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3.xml><?xml version="1.0" encoding="utf-8"?>
<p:tagLst xmlns:p="http://schemas.openxmlformats.org/presentationml/2006/main">
  <p:tag name="KSO_WM_DIAGRAM_VIRTUALLY_FRAME" val="{&quot;height&quot;:314.05519685039377,&quot;left&quot;:630.3703937007874,&quot;top&quot;:163.34141732283464,&quot;width&quot;:286.0191338582678}"/>
</p:tagLst>
</file>

<file path=ppt/tags/tag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661_2*n_h_h_f*1_2_1_1"/>
  <p:tag name="KSO_WM_TEMPLATE_CATEGORY" val="diagram"/>
  <p:tag name="KSO_WM_TEMPLATE_INDEX" val="20231661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661_2*n_h_h_f*1_2_3_1"/>
  <p:tag name="KSO_WM_TEMPLATE_CATEGORY" val="diagram"/>
  <p:tag name="KSO_WM_TEMPLATE_INDEX" val="20231661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7511901855469,&quot;left&quot;:127.6618556225394,&quot;top&quot;:124.0386962458092,&quot;width&quot;:655.6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32.xml><?xml version="1.0" encoding="utf-8"?>
<p:tagLst xmlns:p="http://schemas.openxmlformats.org/presentationml/2006/main">
  <p:tag name="KSO_WM_DIAGRAM_VIRTUALLY_FRAME" val="{&quot;height&quot;:411.45007874015744,&quot;left&quot;:64.88228346456694,&quot;top&quot;:90.22653543307086,&quot;width&quot;:829.8000787401576}"/>
</p:tagLst>
</file>

<file path=ppt/tags/tag33.xml><?xml version="1.0" encoding="utf-8"?>
<p:tagLst xmlns:p="http://schemas.openxmlformats.org/presentationml/2006/main">
  <p:tag name="KSO_WM_DIAGRAM_VIRTUALLY_FRAME" val="{&quot;height&quot;:411.45007874015744,&quot;left&quot;:64.88228346456694,&quot;top&quot;:90.22653543307086,&quot;width&quot;:829.8000787401576}"/>
</p:tagLst>
</file>

<file path=ppt/tags/tag34.xml><?xml version="1.0" encoding="utf-8"?>
<p:tagLst xmlns:p="http://schemas.openxmlformats.org/presentationml/2006/main">
  <p:tag name="KSO_WM_DIAGRAM_VIRTUALLY_FRAME" val="{&quot;height&quot;:411.45007874015744,&quot;left&quot;:64.88228346456694,&quot;top&quot;:90.22653543307086,&quot;width&quot;:829.8000787401576}"/>
</p:tagLst>
</file>

<file path=ppt/tags/tag35.xml><?xml version="1.0" encoding="utf-8"?>
<p:tagLst xmlns:p="http://schemas.openxmlformats.org/presentationml/2006/main">
  <p:tag name="KSO_WM_DIAGRAM_VIRTUALLY_FRAME" val="{&quot;height&quot;:411.45007874015744,&quot;left&quot;:64.88228346456694,&quot;top&quot;:90.22653543307086,&quot;width&quot;:829.8000787401576}"/>
</p:tagLst>
</file>

<file path=ppt/tags/tag36.xml><?xml version="1.0" encoding="utf-8"?>
<p:tagLst xmlns:p="http://schemas.openxmlformats.org/presentationml/2006/main">
  <p:tag name="KSO_WM_DIAGRAM_VIRTUALLY_FRAME" val="{&quot;height&quot;:411.45007874015744,&quot;left&quot;:64.88228346456694,&quot;top&quot;:90.22653543307086,&quot;width&quot;:829.8000787401576}"/>
</p:tagLst>
</file>

<file path=ppt/tags/tag37.xml><?xml version="1.0" encoding="utf-8"?>
<p:tagLst xmlns:p="http://schemas.openxmlformats.org/presentationml/2006/main">
  <p:tag name="KSO_WM_DIAGRAM_VIRTUALLY_FRAME" val="{&quot;height&quot;:411.45007874015744,&quot;left&quot;:64.88228346456694,&quot;top&quot;:90.22653543307086,&quot;width&quot;:829.8000787401576}"/>
</p:tagLst>
</file>

<file path=ppt/tags/tag38.xml><?xml version="1.0" encoding="utf-8"?>
<p:tagLst xmlns:p="http://schemas.openxmlformats.org/presentationml/2006/main">
  <p:tag name="resource_record_key" val="{&quot;70&quot;:[3319086]}"/>
  <p:tag name="commondata" val="eyJjb3VudCI6MiwiaGRpZCI6ImIyY2QwYjU4YzIzOWJkMTU3MmNjZGFjY2VhOTFhM2Y2IiwidXNlckNvdW50IjoxfQ=="/>
</p:tagLst>
</file>

<file path=ppt/tags/tag4.xml><?xml version="1.0" encoding="utf-8"?>
<p:tagLst xmlns:p="http://schemas.openxmlformats.org/presentationml/2006/main">
  <p:tag name="KSO_WM_DIAGRAM_VIRTUALLY_FRAME" val="{&quot;height&quot;:314.05519685039377,&quot;left&quot;:630.3703937007874,&quot;top&quot;:163.34141732283464,&quot;width&quot;:286.0191338582678}"/>
</p:tagLst>
</file>

<file path=ppt/tags/tag5.xml><?xml version="1.0" encoding="utf-8"?>
<p:tagLst xmlns:p="http://schemas.openxmlformats.org/presentationml/2006/main">
  <p:tag name="KSO_WM_DIAGRAM_VIRTUALLY_FRAME" val="{&quot;height&quot;:314.05519685039377,&quot;left&quot;:630.3703937007874,&quot;top&quot;:163.34141732283464,&quot;width&quot;:286.0191338582678}"/>
</p:tagLst>
</file>

<file path=ppt/tags/tag6.xml><?xml version="1.0" encoding="utf-8"?>
<p:tagLst xmlns:p="http://schemas.openxmlformats.org/presentationml/2006/main">
  <p:tag name="KSO_WM_DIAGRAM_VIRTUALLY_FRAME" val="{&quot;height&quot;:314.05519685039377,&quot;left&quot;:630.3703937007874,&quot;top&quot;:163.34141732283464,&quot;width&quot;:286.0191338582678}"/>
</p:tagLst>
</file>

<file path=ppt/tags/tag7.xml><?xml version="1.0" encoding="utf-8"?>
<p:tagLst xmlns:p="http://schemas.openxmlformats.org/presentationml/2006/main">
  <p:tag name="KSO_WM_DIAGRAM_VIRTUALLY_FRAME" val="{&quot;height&quot;:314.05519685039377,&quot;left&quot;:630.3703937007874,&quot;top&quot;:163.34141732283464,&quot;width&quot;:286.0191338582678}"/>
</p:tagLst>
</file>

<file path=ppt/tags/tag8.xml><?xml version="1.0" encoding="utf-8"?>
<p:tagLst xmlns:p="http://schemas.openxmlformats.org/presentationml/2006/main">
  <p:tag name="KSO_WM_DIAGRAM_VIRTUALLY_FRAME" val="{&quot;height&quot;:314.05519685039377,&quot;left&quot;:630.3703937007874,&quot;top&quot;:163.34141732283464,&quot;width&quot;:286.0191338582678}"/>
</p:tagLst>
</file>

<file path=ppt/tags/tag9.xml><?xml version="1.0" encoding="utf-8"?>
<p:tagLst xmlns:p="http://schemas.openxmlformats.org/presentationml/2006/main">
  <p:tag name="KSO_WM_DIAGRAM_VIRTUALLY_FRAME" val="{&quot;height&quot;:314.05519685039377,&quot;left&quot;:630.3703937007874,&quot;top&quot;:163.34141732283464,&quot;width&quot;:286.019133858267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ze0box0k">
      <a:majorFont>
        <a:latin typeface="Roboto"/>
        <a:ea typeface="思源黑体 CN Regular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WPS 演示</Application>
  <PresentationFormat>宽屏</PresentationFormat>
  <Paragraphs>117</Paragraphs>
  <Slides>11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Arial</vt:lpstr>
      <vt:lpstr>宋体</vt:lpstr>
      <vt:lpstr>Wingdings</vt:lpstr>
      <vt:lpstr>方正大标宋简体</vt:lpstr>
      <vt:lpstr>Source Han Sans SC</vt:lpstr>
      <vt:lpstr>Yu Gothic UI</vt:lpstr>
      <vt:lpstr>FZHei-B01S</vt:lpstr>
      <vt:lpstr>Open Sans</vt:lpstr>
      <vt:lpstr>微软雅黑</vt:lpstr>
      <vt:lpstr>微软雅黑 Light</vt:lpstr>
      <vt:lpstr>阿里巴巴普惠体 L</vt:lpstr>
      <vt:lpstr>Segoe Print</vt:lpstr>
      <vt:lpstr>Gill Sans</vt:lpstr>
      <vt:lpstr>Roboto</vt:lpstr>
      <vt:lpstr>思源黑体 CN Regular</vt:lpstr>
      <vt:lpstr>黑体</vt:lpstr>
      <vt:lpstr>Arial Unicode MS</vt:lpstr>
      <vt:lpstr>等线</vt:lpstr>
      <vt:lpstr>Calibri</vt:lpstr>
      <vt:lpstr>思源宋体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符梦苑</cp:lastModifiedBy>
  <cp:revision>11</cp:revision>
  <dcterms:created xsi:type="dcterms:W3CDTF">2022-05-23T01:59:00Z</dcterms:created>
  <dcterms:modified xsi:type="dcterms:W3CDTF">2024-11-11T08:34:00Z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KSOTemplateUUID">
    <vt:lpwstr>v1.0_mb_PuRLajrxXjryGa3V8OqDgA==</vt:lpwstr>
  </property>
  <property fmtid="{D5CDD505-2E9C-101B-9397-08002B2CF9AE}" pid="4" name="ICV">
    <vt:lpwstr>853D2D930BDD4C38AB55614B13E69561_11</vt:lpwstr>
  </property>
</Properties>
</file>